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27"/>
  </p:notesMasterIdLst>
  <p:sldIdLst>
    <p:sldId id="256" r:id="rId3"/>
    <p:sldId id="257" r:id="rId4"/>
    <p:sldId id="258" r:id="rId5"/>
    <p:sldId id="259" r:id="rId6"/>
    <p:sldId id="260" r:id="rId7"/>
    <p:sldId id="261" r:id="rId8"/>
    <p:sldId id="262" r:id="rId9"/>
    <p:sldId id="263" r:id="rId10"/>
    <p:sldId id="264" r:id="rId11"/>
    <p:sldId id="279" r:id="rId12"/>
    <p:sldId id="272" r:id="rId13"/>
    <p:sldId id="273" r:id="rId14"/>
    <p:sldId id="274" r:id="rId15"/>
    <p:sldId id="275" r:id="rId16"/>
    <p:sldId id="276" r:id="rId17"/>
    <p:sldId id="277" r:id="rId18"/>
    <p:sldId id="278" r:id="rId19"/>
    <p:sldId id="280" r:id="rId20"/>
    <p:sldId id="281" r:id="rId21"/>
    <p:sldId id="283" r:id="rId22"/>
    <p:sldId id="284" r:id="rId23"/>
    <p:sldId id="286" r:id="rId24"/>
    <p:sldId id="287" r:id="rId25"/>
    <p:sldId id="288" r:id="rId26"/>
  </p:sldIdLst>
  <p:sldSz cx="12192000" cy="6858000"/>
  <p:notesSz cx="6858000" cy="9144000"/>
  <p:embeddedFontLst>
    <p:embeddedFont>
      <p:font typeface="Consolas" panose="020B0609020204030204" pitchFamily="49" charset="0"/>
      <p:regular r:id="rId28"/>
      <p:bold r:id="rId29"/>
      <p:italic r:id="rId30"/>
      <p:boldItalic r:id="rId31"/>
    </p:embeddedFont>
    <p:embeddedFont>
      <p:font typeface="Georgia" panose="02040502050405020303" pitchFamily="18" charset="0"/>
      <p:regular r:id="rId32"/>
      <p:bold r:id="rId33"/>
      <p:italic r:id="rId34"/>
      <p:boldItalic r:id="rId35"/>
    </p:embeddedFont>
    <p:embeddedFont>
      <p:font typeface="Libre Franklin" pitchFamily="2" charset="77"/>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0" roundtripDataSignature="AMtx7mhhF6LgX2kFV+oqDVD1j8DbkEVXP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84101"/>
  </p:normalViewPr>
  <p:slideViewPr>
    <p:cSldViewPr snapToGrid="0">
      <p:cViewPr varScale="1">
        <p:scale>
          <a:sx n="100" d="100"/>
          <a:sy n="100" d="100"/>
        </p:scale>
        <p:origin x="12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2.fntdata"/><Relationship Id="rId21" Type="http://schemas.openxmlformats.org/officeDocument/2006/relationships/slide" Target="slides/slide19.xml"/><Relationship Id="rId34" Type="http://schemas.openxmlformats.org/officeDocument/2006/relationships/font" Target="fonts/font7.fntdata"/><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2.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font" Target="fonts/font10.fntdata"/><Relationship Id="rId40" Type="http://customschemas.google.com/relationships/presentationmetadata" Target="meta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38"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d05a7ad70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d05a7ad70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8195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42" name="Google Shape;14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9392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42" name="Google Shape;14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41783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42" name="Google Shape;14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30853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42" name="Google Shape;14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29344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42" name="Google Shape;14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00340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6374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d05a7ad70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d05a7ad70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50672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6fb17ad59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0"/>
              </a:spcAft>
              <a:buNone/>
            </a:pPr>
            <a:endParaRPr dirty="0"/>
          </a:p>
        </p:txBody>
      </p:sp>
      <p:sp>
        <p:nvSpPr>
          <p:cNvPr id="192" name="Google Shape;192;g26fb17ad59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5500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78635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2648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0"/>
              </a:spcAft>
              <a:buNone/>
            </a:pPr>
            <a:endParaRPr dirty="0"/>
          </a:p>
        </p:txBody>
      </p:sp>
      <p:sp>
        <p:nvSpPr>
          <p:cNvPr id="154" name="Google Shape;15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d05a7ad70e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800"/>
              </a:spcBef>
              <a:spcAft>
                <a:spcPts val="0"/>
              </a:spcAft>
              <a:buNone/>
            </a:pPr>
            <a:endParaRPr dirty="0"/>
          </a:p>
        </p:txBody>
      </p:sp>
      <p:sp>
        <p:nvSpPr>
          <p:cNvPr id="172" name="Google Shape;172;g2d05a7ad70e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d05a7ad70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d05a7ad70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6fb17ad59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5454"/>
              </a:lnSpc>
              <a:spcBef>
                <a:spcPts val="0"/>
              </a:spcBef>
              <a:spcAft>
                <a:spcPts val="0"/>
              </a:spcAft>
              <a:buClr>
                <a:schemeClr val="dk1"/>
              </a:buClr>
              <a:buSzPts val="1100"/>
              <a:buFont typeface="Arial"/>
              <a:buNone/>
            </a:pPr>
            <a:r>
              <a:rPr lang="en-US" sz="1000" dirty="0">
                <a:solidFill>
                  <a:srgbClr val="222222"/>
                </a:solidFill>
                <a:highlight>
                  <a:srgbClr val="FFFFFF"/>
                </a:highlight>
              </a:rPr>
              <a:t>There are different algorithms in the literature that address temporal segmentation. Most of these algorithms are specifically tailored to their datasets, making assumptions that are only true for their data or using ‘magic numbers’ that are only compatible with their data. So it is important for us to make modifications and construct our algorithm based on the existing ideas. Among all these literature, we selected three methods from these three papers. the first used…, second …, third …,  Direct applications of these algorithms give poor performance, so we carefully incorporated these ideas and designed our algorithm.</a:t>
            </a:r>
            <a:endParaRPr sz="1000" dirty="0">
              <a:solidFill>
                <a:srgbClr val="222222"/>
              </a:solidFill>
              <a:highlight>
                <a:srgbClr val="FFFFFF"/>
              </a:highlight>
            </a:endParaRPr>
          </a:p>
          <a:p>
            <a:pPr marL="0" lvl="0" indent="0" algn="l" rtl="0">
              <a:spcBef>
                <a:spcPts val="800"/>
              </a:spcBef>
              <a:spcAft>
                <a:spcPts val="0"/>
              </a:spcAft>
              <a:buNone/>
            </a:pPr>
            <a:endParaRPr dirty="0"/>
          </a:p>
        </p:txBody>
      </p:sp>
      <p:sp>
        <p:nvSpPr>
          <p:cNvPr id="192" name="Google Shape;192;g26fb17ad59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6fb17ad59e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This is a flow chart of our algorithm, we combined the idea of local quantity of movement and the use of relative distance between positions. Due to the interest of time, we will not go into details.But we will make sure to post the algorithm on the proj webpage. </a:t>
            </a:r>
            <a:endParaRPr/>
          </a:p>
        </p:txBody>
      </p:sp>
      <p:sp>
        <p:nvSpPr>
          <p:cNvPr id="204" name="Google Shape;204;g26fb17ad59e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6fb17ad59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This is the segmentation result for one of the research videos. the dark blue points represent the height of the left elbow, light blue points represent the height of left wrist. The yellow colored time periods are classified as rest times, the remaining time periods are recognized as containing gestures excluding the start and end. interestingly, we see that in most of the rest time, the wrist is below the elbow, which is consistent with our intuition that people in rest position naturally put their arm down.</a:t>
            </a:r>
            <a:endParaRPr/>
          </a:p>
        </p:txBody>
      </p:sp>
      <p:sp>
        <p:nvSpPr>
          <p:cNvPr id="223" name="Google Shape;223;g26fb17ad59e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solidFill>
          <a:schemeClr val="lt2"/>
        </a:solidFill>
        <a:effectLst/>
      </p:bgPr>
    </p:bg>
    <p:spTree>
      <p:nvGrpSpPr>
        <p:cNvPr id="1" name="Shape 12"/>
        <p:cNvGrpSpPr/>
        <p:nvPr/>
      </p:nvGrpSpPr>
      <p:grpSpPr>
        <a:xfrm>
          <a:off x="0" y="0"/>
          <a:ext cx="0" cy="0"/>
          <a:chOff x="0" y="0"/>
          <a:chExt cx="0" cy="0"/>
        </a:xfrm>
      </p:grpSpPr>
      <p:sp>
        <p:nvSpPr>
          <p:cNvPr id="13" name="Google Shape;13;p13"/>
          <p:cNvSpPr txBox="1">
            <a:spLocks noGrp="1"/>
          </p:cNvSpPr>
          <p:nvPr>
            <p:ph type="ctrTitle"/>
          </p:nvPr>
        </p:nvSpPr>
        <p:spPr>
          <a:xfrm>
            <a:off x="1915128" y="1788454"/>
            <a:ext cx="8361229" cy="2098226"/>
          </a:xfrm>
          <a:prstGeom prst="rect">
            <a:avLst/>
          </a:prstGeom>
          <a:noFill/>
          <a:ln>
            <a:noFill/>
          </a:ln>
        </p:spPr>
        <p:txBody>
          <a:bodyPr spcFirstLastPara="1" wrap="square" lIns="91425" tIns="45700" rIns="91425" bIns="45700" anchor="b" anchorCtr="0">
            <a:noAutofit/>
          </a:bodyPr>
          <a:lstStyle>
            <a:lvl1pPr lvl="0" algn="ctr">
              <a:lnSpc>
                <a:spcPct val="89000"/>
              </a:lnSpc>
              <a:spcBef>
                <a:spcPts val="0"/>
              </a:spcBef>
              <a:spcAft>
                <a:spcPts val="0"/>
              </a:spcAft>
              <a:buClr>
                <a:schemeClr val="dk2"/>
              </a:buClr>
              <a:buSzPts val="7200"/>
              <a:buFont typeface="Libre Franklin"/>
              <a:buNone/>
              <a:defRPr sz="720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13"/>
          <p:cNvSpPr txBox="1">
            <a:spLocks noGrp="1"/>
          </p:cNvSpPr>
          <p:nvPr>
            <p:ph type="subTitle" idx="1"/>
          </p:nvPr>
        </p:nvSpPr>
        <p:spPr>
          <a:xfrm>
            <a:off x="2679906" y="3956279"/>
            <a:ext cx="6831673" cy="1086237"/>
          </a:xfrm>
          <a:prstGeom prst="rect">
            <a:avLst/>
          </a:prstGeom>
          <a:noFill/>
          <a:ln>
            <a:noFill/>
          </a:ln>
        </p:spPr>
        <p:txBody>
          <a:bodyPr spcFirstLastPara="1" wrap="square" lIns="91425" tIns="45700" rIns="91425" bIns="45700" anchor="t" anchorCtr="0">
            <a:normAutofit/>
          </a:bodyPr>
          <a:lstStyle>
            <a:lvl1pPr lvl="0" algn="ctr">
              <a:lnSpc>
                <a:spcPct val="112000"/>
              </a:lnSpc>
              <a:spcBef>
                <a:spcPts val="0"/>
              </a:spcBef>
              <a:spcAft>
                <a:spcPts val="0"/>
              </a:spcAft>
              <a:buClr>
                <a:schemeClr val="dk2"/>
              </a:buClr>
              <a:buSzPts val="2300"/>
              <a:buNone/>
              <a:defRPr sz="2300"/>
            </a:lvl1pPr>
            <a:lvl2pPr lvl="1" algn="ctr">
              <a:lnSpc>
                <a:spcPct val="94000"/>
              </a:lnSpc>
              <a:spcBef>
                <a:spcPts val="500"/>
              </a:spcBef>
              <a:spcAft>
                <a:spcPts val="0"/>
              </a:spcAft>
              <a:buClr>
                <a:schemeClr val="dk2"/>
              </a:buClr>
              <a:buSzPts val="2000"/>
              <a:buNone/>
              <a:defRPr sz="2000"/>
            </a:lvl2pPr>
            <a:lvl3pPr lvl="2" algn="ctr">
              <a:lnSpc>
                <a:spcPct val="94000"/>
              </a:lnSpc>
              <a:spcBef>
                <a:spcPts val="500"/>
              </a:spcBef>
              <a:spcAft>
                <a:spcPts val="0"/>
              </a:spcAft>
              <a:buClr>
                <a:schemeClr val="dk2"/>
              </a:buClr>
              <a:buSzPts val="1800"/>
              <a:buNone/>
              <a:defRPr sz="1800"/>
            </a:lvl3pPr>
            <a:lvl4pPr lvl="3" algn="ctr">
              <a:lnSpc>
                <a:spcPct val="94000"/>
              </a:lnSpc>
              <a:spcBef>
                <a:spcPts val="500"/>
              </a:spcBef>
              <a:spcAft>
                <a:spcPts val="0"/>
              </a:spcAft>
              <a:buClr>
                <a:schemeClr val="dk2"/>
              </a:buClr>
              <a:buSzPts val="1600"/>
              <a:buNone/>
              <a:defRPr sz="1600"/>
            </a:lvl4pPr>
            <a:lvl5pPr lvl="4" algn="ctr">
              <a:lnSpc>
                <a:spcPct val="94000"/>
              </a:lnSpc>
              <a:spcBef>
                <a:spcPts val="500"/>
              </a:spcBef>
              <a:spcAft>
                <a:spcPts val="0"/>
              </a:spcAft>
              <a:buClr>
                <a:schemeClr val="dk2"/>
              </a:buClr>
              <a:buSzPts val="1600"/>
              <a:buNone/>
              <a:defRPr sz="1600"/>
            </a:lvl5pPr>
            <a:lvl6pPr lvl="5" algn="ctr">
              <a:lnSpc>
                <a:spcPct val="94000"/>
              </a:lnSpc>
              <a:spcBef>
                <a:spcPts val="500"/>
              </a:spcBef>
              <a:spcAft>
                <a:spcPts val="0"/>
              </a:spcAft>
              <a:buClr>
                <a:schemeClr val="dk2"/>
              </a:buClr>
              <a:buSzPts val="1600"/>
              <a:buNone/>
              <a:defRPr sz="1600"/>
            </a:lvl6pPr>
            <a:lvl7pPr lvl="6" algn="ctr">
              <a:lnSpc>
                <a:spcPct val="94000"/>
              </a:lnSpc>
              <a:spcBef>
                <a:spcPts val="500"/>
              </a:spcBef>
              <a:spcAft>
                <a:spcPts val="0"/>
              </a:spcAft>
              <a:buClr>
                <a:schemeClr val="dk2"/>
              </a:buClr>
              <a:buSzPts val="1600"/>
              <a:buNone/>
              <a:defRPr sz="1600"/>
            </a:lvl7pPr>
            <a:lvl8pPr lvl="7" algn="ctr">
              <a:lnSpc>
                <a:spcPct val="94000"/>
              </a:lnSpc>
              <a:spcBef>
                <a:spcPts val="500"/>
              </a:spcBef>
              <a:spcAft>
                <a:spcPts val="0"/>
              </a:spcAft>
              <a:buClr>
                <a:schemeClr val="dk2"/>
              </a:buClr>
              <a:buSzPts val="1600"/>
              <a:buNone/>
              <a:defRPr sz="1600"/>
            </a:lvl8pPr>
            <a:lvl9pPr lvl="8" algn="ctr">
              <a:lnSpc>
                <a:spcPct val="94000"/>
              </a:lnSpc>
              <a:spcBef>
                <a:spcPts val="500"/>
              </a:spcBef>
              <a:spcAft>
                <a:spcPts val="200"/>
              </a:spcAft>
              <a:buClr>
                <a:schemeClr val="dk2"/>
              </a:buClr>
              <a:buSzPts val="1600"/>
              <a:buNone/>
              <a:defRPr sz="1600"/>
            </a:lvl9pPr>
          </a:lstStyle>
          <a:p>
            <a:endParaRPr/>
          </a:p>
        </p:txBody>
      </p:sp>
      <p:sp>
        <p:nvSpPr>
          <p:cNvPr id="15" name="Google Shape;15;p13"/>
          <p:cNvSpPr txBox="1">
            <a:spLocks noGrp="1"/>
          </p:cNvSpPr>
          <p:nvPr>
            <p:ph type="dt" idx="10"/>
          </p:nvPr>
        </p:nvSpPr>
        <p:spPr>
          <a:xfrm>
            <a:off x="752858" y="6453386"/>
            <a:ext cx="1607944"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3"/>
          <p:cNvSpPr txBox="1">
            <a:spLocks noGrp="1"/>
          </p:cNvSpPr>
          <p:nvPr>
            <p:ph type="ftr" idx="11"/>
          </p:nvPr>
        </p:nvSpPr>
        <p:spPr>
          <a:xfrm>
            <a:off x="2584054" y="6453386"/>
            <a:ext cx="7023377" cy="4046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13"/>
          <p:cNvSpPr txBox="1">
            <a:spLocks noGrp="1"/>
          </p:cNvSpPr>
          <p:nvPr>
            <p:ph type="sldNum" idx="12"/>
          </p:nvPr>
        </p:nvSpPr>
        <p:spPr>
          <a:xfrm>
            <a:off x="9830683"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dk2"/>
                </a:solidFill>
                <a:latin typeface="Libre Franklin"/>
                <a:ea typeface="Libre Franklin"/>
                <a:cs typeface="Libre Franklin"/>
                <a:sym typeface="Libre Franklin"/>
              </a:defRPr>
            </a:lvl1pPr>
            <a:lvl2pPr marL="0" lvl="1" indent="0" algn="r">
              <a:spcBef>
                <a:spcPts val="0"/>
              </a:spcBef>
              <a:buNone/>
              <a:defRPr sz="1200" b="0" i="0" u="none" strike="noStrike" cap="none">
                <a:solidFill>
                  <a:schemeClr val="dk2"/>
                </a:solidFill>
                <a:latin typeface="Libre Franklin"/>
                <a:ea typeface="Libre Franklin"/>
                <a:cs typeface="Libre Franklin"/>
                <a:sym typeface="Libre Franklin"/>
              </a:defRPr>
            </a:lvl2pPr>
            <a:lvl3pPr marL="0" lvl="2" indent="0" algn="r">
              <a:spcBef>
                <a:spcPts val="0"/>
              </a:spcBef>
              <a:buNone/>
              <a:defRPr sz="1200" b="0" i="0" u="none" strike="noStrike" cap="none">
                <a:solidFill>
                  <a:schemeClr val="dk2"/>
                </a:solidFill>
                <a:latin typeface="Libre Franklin"/>
                <a:ea typeface="Libre Franklin"/>
                <a:cs typeface="Libre Franklin"/>
                <a:sym typeface="Libre Franklin"/>
              </a:defRPr>
            </a:lvl3pPr>
            <a:lvl4pPr marL="0" lvl="3" indent="0" algn="r">
              <a:spcBef>
                <a:spcPts val="0"/>
              </a:spcBef>
              <a:buNone/>
              <a:defRPr sz="1200" b="0" i="0" u="none" strike="noStrike" cap="none">
                <a:solidFill>
                  <a:schemeClr val="dk2"/>
                </a:solidFill>
                <a:latin typeface="Libre Franklin"/>
                <a:ea typeface="Libre Franklin"/>
                <a:cs typeface="Libre Franklin"/>
                <a:sym typeface="Libre Franklin"/>
              </a:defRPr>
            </a:lvl4pPr>
            <a:lvl5pPr marL="0" lvl="4" indent="0" algn="r">
              <a:spcBef>
                <a:spcPts val="0"/>
              </a:spcBef>
              <a:buNone/>
              <a:defRPr sz="1200" b="0" i="0" u="none" strike="noStrike" cap="none">
                <a:solidFill>
                  <a:schemeClr val="dk2"/>
                </a:solidFill>
                <a:latin typeface="Libre Franklin"/>
                <a:ea typeface="Libre Franklin"/>
                <a:cs typeface="Libre Franklin"/>
                <a:sym typeface="Libre Franklin"/>
              </a:defRPr>
            </a:lvl5pPr>
            <a:lvl6pPr marL="0" lvl="5" indent="0" algn="r">
              <a:spcBef>
                <a:spcPts val="0"/>
              </a:spcBef>
              <a:buNone/>
              <a:defRPr sz="1200" b="0" i="0" u="none" strike="noStrike" cap="none">
                <a:solidFill>
                  <a:schemeClr val="dk2"/>
                </a:solidFill>
                <a:latin typeface="Libre Franklin"/>
                <a:ea typeface="Libre Franklin"/>
                <a:cs typeface="Libre Franklin"/>
                <a:sym typeface="Libre Franklin"/>
              </a:defRPr>
            </a:lvl6pPr>
            <a:lvl7pPr marL="0" lvl="6" indent="0" algn="r">
              <a:spcBef>
                <a:spcPts val="0"/>
              </a:spcBef>
              <a:buNone/>
              <a:defRPr sz="1200" b="0" i="0" u="none" strike="noStrike" cap="none">
                <a:solidFill>
                  <a:schemeClr val="dk2"/>
                </a:solidFill>
                <a:latin typeface="Libre Franklin"/>
                <a:ea typeface="Libre Franklin"/>
                <a:cs typeface="Libre Franklin"/>
                <a:sym typeface="Libre Franklin"/>
              </a:defRPr>
            </a:lvl7pPr>
            <a:lvl8pPr marL="0" lvl="7" indent="0" algn="r">
              <a:spcBef>
                <a:spcPts val="0"/>
              </a:spcBef>
              <a:buNone/>
              <a:defRPr sz="1200" b="0" i="0" u="none" strike="noStrike" cap="none">
                <a:solidFill>
                  <a:schemeClr val="dk2"/>
                </a:solidFill>
                <a:latin typeface="Libre Franklin"/>
                <a:ea typeface="Libre Franklin"/>
                <a:cs typeface="Libre Franklin"/>
                <a:sym typeface="Libre Franklin"/>
              </a:defRPr>
            </a:lvl8pPr>
            <a:lvl9pPr marL="0" lvl="8" indent="0" algn="r">
              <a:spcBef>
                <a:spcPts val="0"/>
              </a:spcBef>
              <a:buNone/>
              <a:defRPr sz="1200" b="0" i="0" u="none" strike="noStrike" cap="none">
                <a:solidFill>
                  <a:schemeClr val="dk2"/>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US"/>
              <a:t>‹#›</a:t>
            </a:fld>
            <a:endParaRPr/>
          </a:p>
        </p:txBody>
      </p:sp>
      <p:grpSp>
        <p:nvGrpSpPr>
          <p:cNvPr id="18" name="Google Shape;18;p13"/>
          <p:cNvGrpSpPr/>
          <p:nvPr/>
        </p:nvGrpSpPr>
        <p:grpSpPr>
          <a:xfrm>
            <a:off x="752858" y="744469"/>
            <a:ext cx="10674117" cy="5349671"/>
            <a:chOff x="752858" y="744469"/>
            <a:chExt cx="10674117" cy="5349671"/>
          </a:xfrm>
        </p:grpSpPr>
        <p:sp>
          <p:nvSpPr>
            <p:cNvPr id="19" name="Google Shape;19;p13"/>
            <p:cNvSpPr/>
            <p:nvPr/>
          </p:nvSpPr>
          <p:spPr>
            <a:xfrm>
              <a:off x="8151962" y="1685652"/>
              <a:ext cx="3275013" cy="4408488"/>
            </a:xfrm>
            <a:custGeom>
              <a:avLst/>
              <a:gdLst/>
              <a:ahLst/>
              <a:cxnLst/>
              <a:rect l="l" t="t" r="r" b="b"/>
              <a:pathLst>
                <a:path w="10000" h="10000" extrusionOk="0">
                  <a:moveTo>
                    <a:pt x="8761" y="0"/>
                  </a:moveTo>
                  <a:lnTo>
                    <a:pt x="10000" y="0"/>
                  </a:lnTo>
                  <a:lnTo>
                    <a:pt x="10000" y="10000"/>
                  </a:lnTo>
                  <a:lnTo>
                    <a:pt x="0" y="10000"/>
                  </a:lnTo>
                  <a:lnTo>
                    <a:pt x="0" y="9126"/>
                  </a:lnTo>
                  <a:lnTo>
                    <a:pt x="8761" y="9127"/>
                  </a:lnTo>
                  <a:lnTo>
                    <a:pt x="8761" y="0"/>
                  </a:lnTo>
                  <a:close/>
                </a:path>
              </a:pathLst>
            </a:custGeom>
            <a:solidFill>
              <a:schemeClr val="dk2"/>
            </a:solidFill>
            <a:ln>
              <a:noFill/>
            </a:ln>
          </p:spPr>
        </p:sp>
        <p:sp>
          <p:nvSpPr>
            <p:cNvPr id="20" name="Google Shape;20;p13"/>
            <p:cNvSpPr/>
            <p:nvPr/>
          </p:nvSpPr>
          <p:spPr>
            <a:xfrm rot="10800000">
              <a:off x="752858" y="744469"/>
              <a:ext cx="3275668" cy="4408488"/>
            </a:xfrm>
            <a:custGeom>
              <a:avLst/>
              <a:gdLst/>
              <a:ahLst/>
              <a:cxnLst/>
              <a:rect l="l" t="t" r="r" b="b"/>
              <a:pathLst>
                <a:path w="10002" h="10000" extrusionOk="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rmAutofit/>
          </a:bodyPr>
          <a:lstStyle>
            <a:lvl1pPr lvl="0" algn="l">
              <a:lnSpc>
                <a:spcPct val="89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18"/>
          <p:cNvSpPr txBox="1">
            <a:spLocks noGrp="1"/>
          </p:cNvSpPr>
          <p:nvPr>
            <p:ph type="body" idx="1"/>
          </p:nvPr>
        </p:nvSpPr>
        <p:spPr>
          <a:xfrm>
            <a:off x="1371600" y="2286000"/>
            <a:ext cx="9601200" cy="3581400"/>
          </a:xfrm>
          <a:prstGeom prst="rect">
            <a:avLst/>
          </a:prstGeom>
          <a:noFill/>
          <a:ln>
            <a:noFill/>
          </a:ln>
        </p:spPr>
        <p:txBody>
          <a:bodyPr spcFirstLastPara="1" wrap="square" lIns="91425" tIns="45700" rIns="91425" bIns="45700" anchor="t" anchorCtr="0">
            <a:normAutofit/>
          </a:bodyPr>
          <a:lstStyle>
            <a:lvl1pPr marL="457200" lvl="0" indent="-342900" algn="l">
              <a:lnSpc>
                <a:spcPct val="94000"/>
              </a:lnSpc>
              <a:spcBef>
                <a:spcPts val="1000"/>
              </a:spcBef>
              <a:spcAft>
                <a:spcPts val="0"/>
              </a:spcAft>
              <a:buClr>
                <a:schemeClr val="lt2"/>
              </a:buClr>
              <a:buSzPts val="1800"/>
              <a:buChar char="■"/>
              <a:defRPr/>
            </a:lvl1pPr>
            <a:lvl2pPr marL="914400" lvl="1" indent="-342900" algn="l">
              <a:lnSpc>
                <a:spcPct val="94000"/>
              </a:lnSpc>
              <a:spcBef>
                <a:spcPts val="500"/>
              </a:spcBef>
              <a:spcAft>
                <a:spcPts val="0"/>
              </a:spcAft>
              <a:buClr>
                <a:schemeClr val="lt2"/>
              </a:buClr>
              <a:buSzPts val="1800"/>
              <a:buChar char="–"/>
              <a:defRPr/>
            </a:lvl2pPr>
            <a:lvl3pPr marL="1371600" lvl="2" indent="-342900" algn="l">
              <a:lnSpc>
                <a:spcPct val="94000"/>
              </a:lnSpc>
              <a:spcBef>
                <a:spcPts val="500"/>
              </a:spcBef>
              <a:spcAft>
                <a:spcPts val="0"/>
              </a:spcAft>
              <a:buClr>
                <a:schemeClr val="lt2"/>
              </a:buClr>
              <a:buSzPts val="1800"/>
              <a:buChar char="■"/>
              <a:defRPr/>
            </a:lvl3pPr>
            <a:lvl4pPr marL="1828800" lvl="3" indent="-342900" algn="l">
              <a:lnSpc>
                <a:spcPct val="94000"/>
              </a:lnSpc>
              <a:spcBef>
                <a:spcPts val="500"/>
              </a:spcBef>
              <a:spcAft>
                <a:spcPts val="0"/>
              </a:spcAft>
              <a:buClr>
                <a:schemeClr val="lt2"/>
              </a:buClr>
              <a:buSzPts val="1800"/>
              <a:buChar char="–"/>
              <a:defRPr/>
            </a:lvl4pPr>
            <a:lvl5pPr marL="2286000" lvl="4" indent="-342900" algn="l">
              <a:lnSpc>
                <a:spcPct val="94000"/>
              </a:lnSpc>
              <a:spcBef>
                <a:spcPts val="500"/>
              </a:spcBef>
              <a:spcAft>
                <a:spcPts val="0"/>
              </a:spcAft>
              <a:buClr>
                <a:schemeClr val="lt2"/>
              </a:buClr>
              <a:buSzPts val="1800"/>
              <a:buChar char="■"/>
              <a:defRPr/>
            </a:lvl5pPr>
            <a:lvl6pPr marL="2743200" lvl="5" indent="-342900" algn="l">
              <a:lnSpc>
                <a:spcPct val="94000"/>
              </a:lnSpc>
              <a:spcBef>
                <a:spcPts val="500"/>
              </a:spcBef>
              <a:spcAft>
                <a:spcPts val="0"/>
              </a:spcAft>
              <a:buClr>
                <a:schemeClr val="lt2"/>
              </a:buClr>
              <a:buSzPts val="1800"/>
              <a:buChar char="–"/>
              <a:defRPr/>
            </a:lvl6pPr>
            <a:lvl7pPr marL="3200400" lvl="6" indent="-342900" algn="l">
              <a:lnSpc>
                <a:spcPct val="94000"/>
              </a:lnSpc>
              <a:spcBef>
                <a:spcPts val="500"/>
              </a:spcBef>
              <a:spcAft>
                <a:spcPts val="0"/>
              </a:spcAft>
              <a:buClr>
                <a:schemeClr val="lt2"/>
              </a:buClr>
              <a:buSzPts val="1800"/>
              <a:buChar char="■"/>
              <a:defRPr/>
            </a:lvl7pPr>
            <a:lvl8pPr marL="3657600" lvl="7" indent="-342900" algn="l">
              <a:lnSpc>
                <a:spcPct val="94000"/>
              </a:lnSpc>
              <a:spcBef>
                <a:spcPts val="500"/>
              </a:spcBef>
              <a:spcAft>
                <a:spcPts val="0"/>
              </a:spcAft>
              <a:buClr>
                <a:schemeClr val="lt2"/>
              </a:buClr>
              <a:buSzPts val="1800"/>
              <a:buChar char="–"/>
              <a:defRPr/>
            </a:lvl8pPr>
            <a:lvl9pPr marL="4114800" lvl="8" indent="-342900" algn="l">
              <a:lnSpc>
                <a:spcPct val="94000"/>
              </a:lnSpc>
              <a:spcBef>
                <a:spcPts val="500"/>
              </a:spcBef>
              <a:spcAft>
                <a:spcPts val="200"/>
              </a:spcAft>
              <a:buClr>
                <a:schemeClr val="lt2"/>
              </a:buClr>
              <a:buSzPts val="1800"/>
              <a:buChar char="■"/>
              <a:defRPr/>
            </a:lvl9pPr>
          </a:lstStyle>
          <a:p>
            <a:endParaRPr/>
          </a:p>
        </p:txBody>
      </p:sp>
      <p:sp>
        <p:nvSpPr>
          <p:cNvPr id="105" name="Google Shape;105;p18"/>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18"/>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18"/>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dk2"/>
        </a:solidFill>
        <a:effectLst/>
      </p:bgPr>
    </p:bg>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xfrm>
            <a:off x="765025" y="1301360"/>
            <a:ext cx="9612971" cy="2852737"/>
          </a:xfrm>
          <a:prstGeom prst="rect">
            <a:avLst/>
          </a:prstGeom>
          <a:noFill/>
          <a:ln>
            <a:noFill/>
          </a:ln>
        </p:spPr>
        <p:txBody>
          <a:bodyPr spcFirstLastPara="1" wrap="square" lIns="91425" tIns="45700" rIns="91425" bIns="45700" anchor="b" anchorCtr="0">
            <a:normAutofit/>
          </a:bodyPr>
          <a:lstStyle>
            <a:lvl1pPr lvl="0" algn="r">
              <a:lnSpc>
                <a:spcPct val="89000"/>
              </a:lnSpc>
              <a:spcBef>
                <a:spcPts val="0"/>
              </a:spcBef>
              <a:spcAft>
                <a:spcPts val="0"/>
              </a:spcAft>
              <a:buClr>
                <a:schemeClr val="lt2"/>
              </a:buClr>
              <a:buSzPts val="7200"/>
              <a:buFont typeface="Libre Franklin"/>
              <a:buNone/>
              <a:defRPr sz="7200" cap="none">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20"/>
          <p:cNvSpPr txBox="1">
            <a:spLocks noGrp="1"/>
          </p:cNvSpPr>
          <p:nvPr>
            <p:ph type="body" idx="1"/>
          </p:nvPr>
        </p:nvSpPr>
        <p:spPr>
          <a:xfrm>
            <a:off x="765025" y="4216328"/>
            <a:ext cx="9612971" cy="1143324"/>
          </a:xfrm>
          <a:prstGeom prst="rect">
            <a:avLst/>
          </a:prstGeom>
          <a:noFill/>
          <a:ln>
            <a:noFill/>
          </a:ln>
        </p:spPr>
        <p:txBody>
          <a:bodyPr spcFirstLastPara="1" wrap="square" lIns="91425" tIns="45700" rIns="91425" bIns="45700" anchor="t" anchorCtr="0">
            <a:normAutofit/>
          </a:bodyPr>
          <a:lstStyle>
            <a:lvl1pPr marL="457200" lvl="0" indent="-228600" algn="r">
              <a:lnSpc>
                <a:spcPct val="112000"/>
              </a:lnSpc>
              <a:spcBef>
                <a:spcPts val="0"/>
              </a:spcBef>
              <a:spcAft>
                <a:spcPts val="0"/>
              </a:spcAft>
              <a:buClr>
                <a:schemeClr val="lt2"/>
              </a:buClr>
              <a:buSzPts val="2400"/>
              <a:buNone/>
              <a:defRPr sz="2400">
                <a:solidFill>
                  <a:schemeClr val="lt2"/>
                </a:solidFill>
              </a:defRPr>
            </a:lvl1pPr>
            <a:lvl2pPr marL="914400" lvl="1" indent="-228600" algn="l">
              <a:lnSpc>
                <a:spcPct val="94000"/>
              </a:lnSpc>
              <a:spcBef>
                <a:spcPts val="500"/>
              </a:spcBef>
              <a:spcAft>
                <a:spcPts val="0"/>
              </a:spcAft>
              <a:buClr>
                <a:schemeClr val="lt1"/>
              </a:buClr>
              <a:buSzPts val="2000"/>
              <a:buNone/>
              <a:defRPr sz="2000">
                <a:solidFill>
                  <a:schemeClr val="lt1"/>
                </a:solidFill>
              </a:defRPr>
            </a:lvl2pPr>
            <a:lvl3pPr marL="1371600" lvl="2" indent="-228600" algn="l">
              <a:lnSpc>
                <a:spcPct val="94000"/>
              </a:lnSpc>
              <a:spcBef>
                <a:spcPts val="500"/>
              </a:spcBef>
              <a:spcAft>
                <a:spcPts val="0"/>
              </a:spcAft>
              <a:buClr>
                <a:schemeClr val="lt1"/>
              </a:buClr>
              <a:buSzPts val="1800"/>
              <a:buNone/>
              <a:defRPr sz="1800">
                <a:solidFill>
                  <a:schemeClr val="lt1"/>
                </a:solidFill>
              </a:defRPr>
            </a:lvl3pPr>
            <a:lvl4pPr marL="1828800" lvl="3" indent="-228600" algn="l">
              <a:lnSpc>
                <a:spcPct val="94000"/>
              </a:lnSpc>
              <a:spcBef>
                <a:spcPts val="500"/>
              </a:spcBef>
              <a:spcAft>
                <a:spcPts val="0"/>
              </a:spcAft>
              <a:buClr>
                <a:schemeClr val="lt1"/>
              </a:buClr>
              <a:buSzPts val="1600"/>
              <a:buNone/>
              <a:defRPr sz="1600">
                <a:solidFill>
                  <a:schemeClr val="lt1"/>
                </a:solidFill>
              </a:defRPr>
            </a:lvl4pPr>
            <a:lvl5pPr marL="2286000" lvl="4" indent="-228600" algn="l">
              <a:lnSpc>
                <a:spcPct val="94000"/>
              </a:lnSpc>
              <a:spcBef>
                <a:spcPts val="500"/>
              </a:spcBef>
              <a:spcAft>
                <a:spcPts val="0"/>
              </a:spcAft>
              <a:buClr>
                <a:schemeClr val="lt1"/>
              </a:buClr>
              <a:buSzPts val="1600"/>
              <a:buNone/>
              <a:defRPr sz="1600">
                <a:solidFill>
                  <a:schemeClr val="lt1"/>
                </a:solidFill>
              </a:defRPr>
            </a:lvl5pPr>
            <a:lvl6pPr marL="2743200" lvl="5" indent="-228600" algn="l">
              <a:lnSpc>
                <a:spcPct val="94000"/>
              </a:lnSpc>
              <a:spcBef>
                <a:spcPts val="500"/>
              </a:spcBef>
              <a:spcAft>
                <a:spcPts val="0"/>
              </a:spcAft>
              <a:buClr>
                <a:schemeClr val="lt1"/>
              </a:buClr>
              <a:buSzPts val="1600"/>
              <a:buNone/>
              <a:defRPr sz="1600">
                <a:solidFill>
                  <a:schemeClr val="lt1"/>
                </a:solidFill>
              </a:defRPr>
            </a:lvl6pPr>
            <a:lvl7pPr marL="3200400" lvl="6" indent="-228600" algn="l">
              <a:lnSpc>
                <a:spcPct val="94000"/>
              </a:lnSpc>
              <a:spcBef>
                <a:spcPts val="500"/>
              </a:spcBef>
              <a:spcAft>
                <a:spcPts val="0"/>
              </a:spcAft>
              <a:buClr>
                <a:schemeClr val="lt1"/>
              </a:buClr>
              <a:buSzPts val="1600"/>
              <a:buNone/>
              <a:defRPr sz="1600">
                <a:solidFill>
                  <a:schemeClr val="lt1"/>
                </a:solidFill>
              </a:defRPr>
            </a:lvl7pPr>
            <a:lvl8pPr marL="3657600" lvl="7" indent="-228600" algn="l">
              <a:lnSpc>
                <a:spcPct val="94000"/>
              </a:lnSpc>
              <a:spcBef>
                <a:spcPts val="500"/>
              </a:spcBef>
              <a:spcAft>
                <a:spcPts val="0"/>
              </a:spcAft>
              <a:buClr>
                <a:schemeClr val="lt1"/>
              </a:buClr>
              <a:buSzPts val="1600"/>
              <a:buNone/>
              <a:defRPr sz="1600">
                <a:solidFill>
                  <a:schemeClr val="lt1"/>
                </a:solidFill>
              </a:defRPr>
            </a:lvl8pPr>
            <a:lvl9pPr marL="4114800" lvl="8" indent="-228600" algn="l">
              <a:lnSpc>
                <a:spcPct val="94000"/>
              </a:lnSpc>
              <a:spcBef>
                <a:spcPts val="500"/>
              </a:spcBef>
              <a:spcAft>
                <a:spcPts val="200"/>
              </a:spcAft>
              <a:buClr>
                <a:schemeClr val="lt1"/>
              </a:buClr>
              <a:buSzPts val="1600"/>
              <a:buNone/>
              <a:defRPr sz="1600">
                <a:solidFill>
                  <a:schemeClr val="lt1"/>
                </a:solidFill>
              </a:defRPr>
            </a:lvl9pPr>
          </a:lstStyle>
          <a:p>
            <a:endParaRPr/>
          </a:p>
        </p:txBody>
      </p:sp>
      <p:sp>
        <p:nvSpPr>
          <p:cNvPr id="111" name="Google Shape;111;p20"/>
          <p:cNvSpPr txBox="1">
            <a:spLocks noGrp="1"/>
          </p:cNvSpPr>
          <p:nvPr>
            <p:ph type="dt" idx="10"/>
          </p:nvPr>
        </p:nvSpPr>
        <p:spPr>
          <a:xfrm>
            <a:off x="738908" y="6453386"/>
            <a:ext cx="1622409"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20"/>
          <p:cNvSpPr txBox="1">
            <a:spLocks noGrp="1"/>
          </p:cNvSpPr>
          <p:nvPr>
            <p:ph type="ftr" idx="11"/>
          </p:nvPr>
        </p:nvSpPr>
        <p:spPr>
          <a:xfrm>
            <a:off x="2584312" y="6453386"/>
            <a:ext cx="7023377" cy="4046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20"/>
          <p:cNvSpPr txBox="1">
            <a:spLocks noGrp="1"/>
          </p:cNvSpPr>
          <p:nvPr>
            <p:ph type="sldNum" idx="12"/>
          </p:nvPr>
        </p:nvSpPr>
        <p:spPr>
          <a:xfrm>
            <a:off x="9830683"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2"/>
                </a:solidFill>
                <a:latin typeface="Libre Franklin"/>
                <a:ea typeface="Libre Franklin"/>
                <a:cs typeface="Libre Franklin"/>
                <a:sym typeface="Libre Franklin"/>
              </a:defRPr>
            </a:lvl1pPr>
            <a:lvl2pPr marL="0" lvl="1" indent="0" algn="r">
              <a:spcBef>
                <a:spcPts val="0"/>
              </a:spcBef>
              <a:buNone/>
              <a:defRPr sz="1200">
                <a:solidFill>
                  <a:schemeClr val="lt2"/>
                </a:solidFill>
                <a:latin typeface="Libre Franklin"/>
                <a:ea typeface="Libre Franklin"/>
                <a:cs typeface="Libre Franklin"/>
                <a:sym typeface="Libre Franklin"/>
              </a:defRPr>
            </a:lvl2pPr>
            <a:lvl3pPr marL="0" lvl="2" indent="0" algn="r">
              <a:spcBef>
                <a:spcPts val="0"/>
              </a:spcBef>
              <a:buNone/>
              <a:defRPr sz="1200">
                <a:solidFill>
                  <a:schemeClr val="lt2"/>
                </a:solidFill>
                <a:latin typeface="Libre Franklin"/>
                <a:ea typeface="Libre Franklin"/>
                <a:cs typeface="Libre Franklin"/>
                <a:sym typeface="Libre Franklin"/>
              </a:defRPr>
            </a:lvl3pPr>
            <a:lvl4pPr marL="0" lvl="3" indent="0" algn="r">
              <a:spcBef>
                <a:spcPts val="0"/>
              </a:spcBef>
              <a:buNone/>
              <a:defRPr sz="1200">
                <a:solidFill>
                  <a:schemeClr val="lt2"/>
                </a:solidFill>
                <a:latin typeface="Libre Franklin"/>
                <a:ea typeface="Libre Franklin"/>
                <a:cs typeface="Libre Franklin"/>
                <a:sym typeface="Libre Franklin"/>
              </a:defRPr>
            </a:lvl4pPr>
            <a:lvl5pPr marL="0" lvl="4" indent="0" algn="r">
              <a:spcBef>
                <a:spcPts val="0"/>
              </a:spcBef>
              <a:buNone/>
              <a:defRPr sz="1200">
                <a:solidFill>
                  <a:schemeClr val="lt2"/>
                </a:solidFill>
                <a:latin typeface="Libre Franklin"/>
                <a:ea typeface="Libre Franklin"/>
                <a:cs typeface="Libre Franklin"/>
                <a:sym typeface="Libre Franklin"/>
              </a:defRPr>
            </a:lvl5pPr>
            <a:lvl6pPr marL="0" lvl="5" indent="0" algn="r">
              <a:spcBef>
                <a:spcPts val="0"/>
              </a:spcBef>
              <a:buNone/>
              <a:defRPr sz="1200">
                <a:solidFill>
                  <a:schemeClr val="lt2"/>
                </a:solidFill>
                <a:latin typeface="Libre Franklin"/>
                <a:ea typeface="Libre Franklin"/>
                <a:cs typeface="Libre Franklin"/>
                <a:sym typeface="Libre Franklin"/>
              </a:defRPr>
            </a:lvl6pPr>
            <a:lvl7pPr marL="0" lvl="6" indent="0" algn="r">
              <a:spcBef>
                <a:spcPts val="0"/>
              </a:spcBef>
              <a:buNone/>
              <a:defRPr sz="1200">
                <a:solidFill>
                  <a:schemeClr val="lt2"/>
                </a:solidFill>
                <a:latin typeface="Libre Franklin"/>
                <a:ea typeface="Libre Franklin"/>
                <a:cs typeface="Libre Franklin"/>
                <a:sym typeface="Libre Franklin"/>
              </a:defRPr>
            </a:lvl7pPr>
            <a:lvl8pPr marL="0" lvl="7" indent="0" algn="r">
              <a:spcBef>
                <a:spcPts val="0"/>
              </a:spcBef>
              <a:buNone/>
              <a:defRPr sz="1200">
                <a:solidFill>
                  <a:schemeClr val="lt2"/>
                </a:solidFill>
                <a:latin typeface="Libre Franklin"/>
                <a:ea typeface="Libre Franklin"/>
                <a:cs typeface="Libre Franklin"/>
                <a:sym typeface="Libre Franklin"/>
              </a:defRPr>
            </a:lvl8pPr>
            <a:lvl9pPr marL="0" lvl="8" indent="0" algn="r">
              <a:spcBef>
                <a:spcPts val="0"/>
              </a:spcBef>
              <a:buNone/>
              <a:defRPr sz="1200">
                <a:solidFill>
                  <a:schemeClr val="lt2"/>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US"/>
              <a:t>‹#›</a:t>
            </a:fld>
            <a:endParaRPr/>
          </a:p>
        </p:txBody>
      </p:sp>
      <p:sp>
        <p:nvSpPr>
          <p:cNvPr id="114" name="Google Shape;114;p20" title="Crop Mark"/>
          <p:cNvSpPr/>
          <p:nvPr/>
        </p:nvSpPr>
        <p:spPr>
          <a:xfrm>
            <a:off x="8151962" y="1685652"/>
            <a:ext cx="3275013" cy="4408488"/>
          </a:xfrm>
          <a:custGeom>
            <a:avLst/>
            <a:gdLst/>
            <a:ahLst/>
            <a:cxnLst/>
            <a:rect l="l" t="t" r="r" b="b"/>
            <a:pathLst>
              <a:path w="4125" h="5554" extrusionOk="0">
                <a:moveTo>
                  <a:pt x="3614" y="0"/>
                </a:moveTo>
                <a:lnTo>
                  <a:pt x="4125" y="0"/>
                </a:lnTo>
                <a:lnTo>
                  <a:pt x="4125" y="5554"/>
                </a:lnTo>
                <a:lnTo>
                  <a:pt x="0" y="5554"/>
                </a:lnTo>
                <a:lnTo>
                  <a:pt x="0" y="5074"/>
                </a:lnTo>
                <a:lnTo>
                  <a:pt x="3614" y="5074"/>
                </a:lnTo>
                <a:lnTo>
                  <a:pt x="3614" y="0"/>
                </a:lnTo>
                <a:close/>
              </a:path>
            </a:pathLst>
          </a:custGeom>
          <a:solidFill>
            <a:schemeClr val="lt2"/>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5"/>
        <p:cNvGrpSpPr/>
        <p:nvPr/>
      </p:nvGrpSpPr>
      <p:grpSpPr>
        <a:xfrm>
          <a:off x="0" y="0"/>
          <a:ext cx="0" cy="0"/>
          <a:chOff x="0" y="0"/>
          <a:chExt cx="0" cy="0"/>
        </a:xfrm>
      </p:grpSpPr>
      <p:sp>
        <p:nvSpPr>
          <p:cNvPr id="26" name="Google Shape;26;p22"/>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rmAutofit/>
          </a:bodyPr>
          <a:lstStyle>
            <a:lvl1pPr lvl="0" algn="l">
              <a:lnSpc>
                <a:spcPct val="89000"/>
              </a:lnSpc>
              <a:spcBef>
                <a:spcPts val="0"/>
              </a:spcBef>
              <a:spcAft>
                <a:spcPts val="0"/>
              </a:spcAft>
              <a:buClr>
                <a:schemeClr val="dk2"/>
              </a:buClr>
              <a:buSzPts val="4400"/>
              <a:buFont typeface="Libre Franklin"/>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22"/>
          <p:cNvSpPr txBox="1">
            <a:spLocks noGrp="1"/>
          </p:cNvSpPr>
          <p:nvPr>
            <p:ph type="body" idx="1"/>
          </p:nvPr>
        </p:nvSpPr>
        <p:spPr>
          <a:xfrm>
            <a:off x="1371600" y="2285999"/>
            <a:ext cx="4447786" cy="3581401"/>
          </a:xfrm>
          <a:prstGeom prst="rect">
            <a:avLst/>
          </a:prstGeom>
          <a:noFill/>
          <a:ln>
            <a:noFill/>
          </a:ln>
        </p:spPr>
        <p:txBody>
          <a:bodyPr spcFirstLastPara="1" wrap="square" lIns="91425" tIns="45700" rIns="91425" bIns="45700" anchor="t" anchorCtr="0">
            <a:normAutofit/>
          </a:bodyPr>
          <a:lstStyle>
            <a:lvl1pPr marL="457200" lvl="0" indent="-355600" algn="l">
              <a:lnSpc>
                <a:spcPct val="94000"/>
              </a:lnSpc>
              <a:spcBef>
                <a:spcPts val="1000"/>
              </a:spcBef>
              <a:spcAft>
                <a:spcPts val="0"/>
              </a:spcAft>
              <a:buClr>
                <a:schemeClr val="dk2"/>
              </a:buClr>
              <a:buSzPts val="2000"/>
              <a:buChar char="■"/>
              <a:defRPr>
                <a:solidFill>
                  <a:schemeClr val="dk2"/>
                </a:solidFill>
              </a:defRPr>
            </a:lvl1pPr>
            <a:lvl2pPr marL="914400" lvl="1" indent="-355600" algn="l">
              <a:lnSpc>
                <a:spcPct val="94000"/>
              </a:lnSpc>
              <a:spcBef>
                <a:spcPts val="500"/>
              </a:spcBef>
              <a:spcAft>
                <a:spcPts val="0"/>
              </a:spcAft>
              <a:buClr>
                <a:schemeClr val="dk2"/>
              </a:buClr>
              <a:buSzPts val="2000"/>
              <a:buChar char="–"/>
              <a:defRPr>
                <a:solidFill>
                  <a:schemeClr val="dk2"/>
                </a:solidFill>
              </a:defRPr>
            </a:lvl2pPr>
            <a:lvl3pPr marL="1371600" lvl="2" indent="-342900" algn="l">
              <a:lnSpc>
                <a:spcPct val="94000"/>
              </a:lnSpc>
              <a:spcBef>
                <a:spcPts val="500"/>
              </a:spcBef>
              <a:spcAft>
                <a:spcPts val="0"/>
              </a:spcAft>
              <a:buClr>
                <a:schemeClr val="dk2"/>
              </a:buClr>
              <a:buSzPts val="1800"/>
              <a:buChar char="■"/>
              <a:defRPr>
                <a:solidFill>
                  <a:schemeClr val="dk2"/>
                </a:solidFill>
              </a:defRPr>
            </a:lvl3pPr>
            <a:lvl4pPr marL="1828800" lvl="3" indent="-342900" algn="l">
              <a:lnSpc>
                <a:spcPct val="94000"/>
              </a:lnSpc>
              <a:spcBef>
                <a:spcPts val="500"/>
              </a:spcBef>
              <a:spcAft>
                <a:spcPts val="0"/>
              </a:spcAft>
              <a:buClr>
                <a:schemeClr val="dk2"/>
              </a:buClr>
              <a:buSzPts val="1800"/>
              <a:buChar char="–"/>
              <a:defRPr>
                <a:solidFill>
                  <a:schemeClr val="dk2"/>
                </a:solidFill>
              </a:defRPr>
            </a:lvl4pPr>
            <a:lvl5pPr marL="2286000" lvl="4" indent="-330200" algn="l">
              <a:lnSpc>
                <a:spcPct val="94000"/>
              </a:lnSpc>
              <a:spcBef>
                <a:spcPts val="500"/>
              </a:spcBef>
              <a:spcAft>
                <a:spcPts val="0"/>
              </a:spcAft>
              <a:buClr>
                <a:schemeClr val="dk2"/>
              </a:buClr>
              <a:buSzPts val="1600"/>
              <a:buChar char="■"/>
              <a:defRPr>
                <a:solidFill>
                  <a:schemeClr val="dk2"/>
                </a:solidFill>
              </a:defRPr>
            </a:lvl5pPr>
            <a:lvl6pPr marL="2743200" lvl="5" indent="-342900" algn="l">
              <a:lnSpc>
                <a:spcPct val="94000"/>
              </a:lnSpc>
              <a:spcBef>
                <a:spcPts val="500"/>
              </a:spcBef>
              <a:spcAft>
                <a:spcPts val="0"/>
              </a:spcAft>
              <a:buClr>
                <a:schemeClr val="dk2"/>
              </a:buClr>
              <a:buSzPts val="1800"/>
              <a:buChar char="–"/>
              <a:defRPr/>
            </a:lvl6pPr>
            <a:lvl7pPr marL="3200400" lvl="6" indent="-342900" algn="l">
              <a:lnSpc>
                <a:spcPct val="94000"/>
              </a:lnSpc>
              <a:spcBef>
                <a:spcPts val="500"/>
              </a:spcBef>
              <a:spcAft>
                <a:spcPts val="0"/>
              </a:spcAft>
              <a:buClr>
                <a:schemeClr val="dk2"/>
              </a:buClr>
              <a:buSzPts val="1800"/>
              <a:buChar char="■"/>
              <a:defRPr/>
            </a:lvl7pPr>
            <a:lvl8pPr marL="3657600" lvl="7" indent="-342900" algn="l">
              <a:lnSpc>
                <a:spcPct val="94000"/>
              </a:lnSpc>
              <a:spcBef>
                <a:spcPts val="500"/>
              </a:spcBef>
              <a:spcAft>
                <a:spcPts val="0"/>
              </a:spcAft>
              <a:buClr>
                <a:schemeClr val="dk2"/>
              </a:buClr>
              <a:buSzPts val="1800"/>
              <a:buChar char="–"/>
              <a:defRPr/>
            </a:lvl8pPr>
            <a:lvl9pPr marL="4114800" lvl="8" indent="-342900" algn="l">
              <a:lnSpc>
                <a:spcPct val="94000"/>
              </a:lnSpc>
              <a:spcBef>
                <a:spcPts val="500"/>
              </a:spcBef>
              <a:spcAft>
                <a:spcPts val="200"/>
              </a:spcAft>
              <a:buClr>
                <a:schemeClr val="dk2"/>
              </a:buClr>
              <a:buSzPts val="1800"/>
              <a:buChar char="■"/>
              <a:defRPr/>
            </a:lvl9pPr>
          </a:lstStyle>
          <a:p>
            <a:endParaRPr/>
          </a:p>
        </p:txBody>
      </p:sp>
      <p:sp>
        <p:nvSpPr>
          <p:cNvPr id="28" name="Google Shape;28;p22"/>
          <p:cNvSpPr txBox="1">
            <a:spLocks noGrp="1"/>
          </p:cNvSpPr>
          <p:nvPr>
            <p:ph type="body" idx="2"/>
          </p:nvPr>
        </p:nvSpPr>
        <p:spPr>
          <a:xfrm>
            <a:off x="6525403" y="2285999"/>
            <a:ext cx="4447786" cy="3581401"/>
          </a:xfrm>
          <a:prstGeom prst="rect">
            <a:avLst/>
          </a:prstGeom>
          <a:noFill/>
          <a:ln>
            <a:noFill/>
          </a:ln>
        </p:spPr>
        <p:txBody>
          <a:bodyPr spcFirstLastPara="1" wrap="square" lIns="91425" tIns="45700" rIns="91425" bIns="45700" anchor="t" anchorCtr="0">
            <a:normAutofit/>
          </a:bodyPr>
          <a:lstStyle>
            <a:lvl1pPr marL="457200" lvl="0" indent="-355600" algn="l">
              <a:lnSpc>
                <a:spcPct val="94000"/>
              </a:lnSpc>
              <a:spcBef>
                <a:spcPts val="1000"/>
              </a:spcBef>
              <a:spcAft>
                <a:spcPts val="0"/>
              </a:spcAft>
              <a:buClr>
                <a:schemeClr val="dk2"/>
              </a:buClr>
              <a:buSzPts val="2000"/>
              <a:buChar char="■"/>
              <a:defRPr>
                <a:solidFill>
                  <a:schemeClr val="dk2"/>
                </a:solidFill>
              </a:defRPr>
            </a:lvl1pPr>
            <a:lvl2pPr marL="914400" lvl="1" indent="-355600" algn="l">
              <a:lnSpc>
                <a:spcPct val="94000"/>
              </a:lnSpc>
              <a:spcBef>
                <a:spcPts val="500"/>
              </a:spcBef>
              <a:spcAft>
                <a:spcPts val="0"/>
              </a:spcAft>
              <a:buClr>
                <a:schemeClr val="dk2"/>
              </a:buClr>
              <a:buSzPts val="2000"/>
              <a:buChar char="–"/>
              <a:defRPr>
                <a:solidFill>
                  <a:schemeClr val="dk2"/>
                </a:solidFill>
              </a:defRPr>
            </a:lvl2pPr>
            <a:lvl3pPr marL="1371600" lvl="2" indent="-342900" algn="l">
              <a:lnSpc>
                <a:spcPct val="94000"/>
              </a:lnSpc>
              <a:spcBef>
                <a:spcPts val="500"/>
              </a:spcBef>
              <a:spcAft>
                <a:spcPts val="0"/>
              </a:spcAft>
              <a:buClr>
                <a:schemeClr val="dk2"/>
              </a:buClr>
              <a:buSzPts val="1800"/>
              <a:buChar char="■"/>
              <a:defRPr>
                <a:solidFill>
                  <a:schemeClr val="dk2"/>
                </a:solidFill>
              </a:defRPr>
            </a:lvl3pPr>
            <a:lvl4pPr marL="1828800" lvl="3" indent="-342900" algn="l">
              <a:lnSpc>
                <a:spcPct val="94000"/>
              </a:lnSpc>
              <a:spcBef>
                <a:spcPts val="500"/>
              </a:spcBef>
              <a:spcAft>
                <a:spcPts val="0"/>
              </a:spcAft>
              <a:buClr>
                <a:schemeClr val="dk2"/>
              </a:buClr>
              <a:buSzPts val="1800"/>
              <a:buChar char="–"/>
              <a:defRPr>
                <a:solidFill>
                  <a:schemeClr val="dk2"/>
                </a:solidFill>
              </a:defRPr>
            </a:lvl4pPr>
            <a:lvl5pPr marL="2286000" lvl="4" indent="-330200" algn="l">
              <a:lnSpc>
                <a:spcPct val="94000"/>
              </a:lnSpc>
              <a:spcBef>
                <a:spcPts val="500"/>
              </a:spcBef>
              <a:spcAft>
                <a:spcPts val="0"/>
              </a:spcAft>
              <a:buClr>
                <a:schemeClr val="dk2"/>
              </a:buClr>
              <a:buSzPts val="1600"/>
              <a:buChar char="■"/>
              <a:defRPr>
                <a:solidFill>
                  <a:schemeClr val="dk2"/>
                </a:solidFill>
              </a:defRPr>
            </a:lvl5pPr>
            <a:lvl6pPr marL="2743200" lvl="5" indent="-342900" algn="l">
              <a:lnSpc>
                <a:spcPct val="94000"/>
              </a:lnSpc>
              <a:spcBef>
                <a:spcPts val="500"/>
              </a:spcBef>
              <a:spcAft>
                <a:spcPts val="0"/>
              </a:spcAft>
              <a:buClr>
                <a:schemeClr val="dk2"/>
              </a:buClr>
              <a:buSzPts val="1800"/>
              <a:buChar char="–"/>
              <a:defRPr/>
            </a:lvl6pPr>
            <a:lvl7pPr marL="3200400" lvl="6" indent="-342900" algn="l">
              <a:lnSpc>
                <a:spcPct val="94000"/>
              </a:lnSpc>
              <a:spcBef>
                <a:spcPts val="500"/>
              </a:spcBef>
              <a:spcAft>
                <a:spcPts val="0"/>
              </a:spcAft>
              <a:buClr>
                <a:schemeClr val="dk2"/>
              </a:buClr>
              <a:buSzPts val="1800"/>
              <a:buChar char="■"/>
              <a:defRPr/>
            </a:lvl7pPr>
            <a:lvl8pPr marL="3657600" lvl="7" indent="-342900" algn="l">
              <a:lnSpc>
                <a:spcPct val="94000"/>
              </a:lnSpc>
              <a:spcBef>
                <a:spcPts val="500"/>
              </a:spcBef>
              <a:spcAft>
                <a:spcPts val="0"/>
              </a:spcAft>
              <a:buClr>
                <a:schemeClr val="dk2"/>
              </a:buClr>
              <a:buSzPts val="1800"/>
              <a:buChar char="–"/>
              <a:defRPr/>
            </a:lvl8pPr>
            <a:lvl9pPr marL="4114800" lvl="8" indent="-342900" algn="l">
              <a:lnSpc>
                <a:spcPct val="94000"/>
              </a:lnSpc>
              <a:spcBef>
                <a:spcPts val="500"/>
              </a:spcBef>
              <a:spcAft>
                <a:spcPts val="200"/>
              </a:spcAft>
              <a:buClr>
                <a:schemeClr val="dk2"/>
              </a:buClr>
              <a:buSzPts val="1800"/>
              <a:buChar char="■"/>
              <a:defRPr/>
            </a:lvl9pPr>
          </a:lstStyle>
          <a:p>
            <a:endParaRPr/>
          </a:p>
        </p:txBody>
      </p:sp>
      <p:sp>
        <p:nvSpPr>
          <p:cNvPr id="29" name="Google Shape;29;p22"/>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22"/>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2"/>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7"/>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7"/>
          <p:cNvSpPr txBox="1">
            <a:spLocks noGrp="1"/>
          </p:cNvSpPr>
          <p:nvPr>
            <p:ph type="body" idx="1"/>
          </p:nvPr>
        </p:nvSpPr>
        <p:spPr>
          <a:xfrm>
            <a:off x="1371600" y="2286000"/>
            <a:ext cx="9601200" cy="3581400"/>
          </a:xfrm>
          <a:prstGeom prst="rect">
            <a:avLst/>
          </a:prstGeom>
          <a:noFill/>
          <a:ln>
            <a:noFill/>
          </a:ln>
        </p:spPr>
        <p:txBody>
          <a:bodyPr spcFirstLastPara="1" wrap="square" lIns="91425" tIns="45700" rIns="91425" bIns="45700" anchor="t" anchorCtr="0">
            <a:normAutofit/>
          </a:bodyPr>
          <a:lstStyle>
            <a:lvl1pPr marL="457200" lvl="0" indent="-342900" algn="l">
              <a:lnSpc>
                <a:spcPct val="94000"/>
              </a:lnSpc>
              <a:spcBef>
                <a:spcPts val="1000"/>
              </a:spcBef>
              <a:spcAft>
                <a:spcPts val="0"/>
              </a:spcAft>
              <a:buClr>
                <a:schemeClr val="dk2"/>
              </a:buClr>
              <a:buSzPts val="1800"/>
              <a:buChar char="■"/>
              <a:defRPr/>
            </a:lvl1pPr>
            <a:lvl2pPr marL="914400" lvl="1" indent="-342900" algn="l">
              <a:lnSpc>
                <a:spcPct val="94000"/>
              </a:lnSpc>
              <a:spcBef>
                <a:spcPts val="500"/>
              </a:spcBef>
              <a:spcAft>
                <a:spcPts val="0"/>
              </a:spcAft>
              <a:buClr>
                <a:schemeClr val="dk2"/>
              </a:buClr>
              <a:buSzPts val="1800"/>
              <a:buChar char="–"/>
              <a:defRPr/>
            </a:lvl2pPr>
            <a:lvl3pPr marL="1371600" lvl="2" indent="-342900" algn="l">
              <a:lnSpc>
                <a:spcPct val="94000"/>
              </a:lnSpc>
              <a:spcBef>
                <a:spcPts val="500"/>
              </a:spcBef>
              <a:spcAft>
                <a:spcPts val="0"/>
              </a:spcAft>
              <a:buClr>
                <a:schemeClr val="dk2"/>
              </a:buClr>
              <a:buSzPts val="1800"/>
              <a:buChar char="■"/>
              <a:defRPr/>
            </a:lvl3pPr>
            <a:lvl4pPr marL="1828800" lvl="3" indent="-342900" algn="l">
              <a:lnSpc>
                <a:spcPct val="94000"/>
              </a:lnSpc>
              <a:spcBef>
                <a:spcPts val="500"/>
              </a:spcBef>
              <a:spcAft>
                <a:spcPts val="0"/>
              </a:spcAft>
              <a:buClr>
                <a:schemeClr val="dk2"/>
              </a:buClr>
              <a:buSzPts val="1800"/>
              <a:buChar char="–"/>
              <a:defRPr/>
            </a:lvl4pPr>
            <a:lvl5pPr marL="2286000" lvl="4" indent="-342900" algn="l">
              <a:lnSpc>
                <a:spcPct val="94000"/>
              </a:lnSpc>
              <a:spcBef>
                <a:spcPts val="500"/>
              </a:spcBef>
              <a:spcAft>
                <a:spcPts val="0"/>
              </a:spcAft>
              <a:buClr>
                <a:schemeClr val="dk2"/>
              </a:buClr>
              <a:buSzPts val="1800"/>
              <a:buChar char="■"/>
              <a:defRPr/>
            </a:lvl5pPr>
            <a:lvl6pPr marL="2743200" lvl="5" indent="-342900" algn="l">
              <a:lnSpc>
                <a:spcPct val="94000"/>
              </a:lnSpc>
              <a:spcBef>
                <a:spcPts val="500"/>
              </a:spcBef>
              <a:spcAft>
                <a:spcPts val="0"/>
              </a:spcAft>
              <a:buClr>
                <a:schemeClr val="dk2"/>
              </a:buClr>
              <a:buSzPts val="1800"/>
              <a:buChar char="–"/>
              <a:defRPr/>
            </a:lvl6pPr>
            <a:lvl7pPr marL="3200400" lvl="6" indent="-342900" algn="l">
              <a:lnSpc>
                <a:spcPct val="94000"/>
              </a:lnSpc>
              <a:spcBef>
                <a:spcPts val="500"/>
              </a:spcBef>
              <a:spcAft>
                <a:spcPts val="0"/>
              </a:spcAft>
              <a:buClr>
                <a:schemeClr val="dk2"/>
              </a:buClr>
              <a:buSzPts val="1800"/>
              <a:buChar char="■"/>
              <a:defRPr/>
            </a:lvl7pPr>
            <a:lvl8pPr marL="3657600" lvl="7" indent="-342900" algn="l">
              <a:lnSpc>
                <a:spcPct val="94000"/>
              </a:lnSpc>
              <a:spcBef>
                <a:spcPts val="500"/>
              </a:spcBef>
              <a:spcAft>
                <a:spcPts val="0"/>
              </a:spcAft>
              <a:buClr>
                <a:schemeClr val="dk2"/>
              </a:buClr>
              <a:buSzPts val="1800"/>
              <a:buChar char="–"/>
              <a:defRPr/>
            </a:lvl8pPr>
            <a:lvl9pPr marL="4114800" lvl="8" indent="-342900" algn="l">
              <a:lnSpc>
                <a:spcPct val="94000"/>
              </a:lnSpc>
              <a:spcBef>
                <a:spcPts val="500"/>
              </a:spcBef>
              <a:spcAft>
                <a:spcPts val="200"/>
              </a:spcAft>
              <a:buClr>
                <a:schemeClr val="dk2"/>
              </a:buClr>
              <a:buSzPts val="1800"/>
              <a:buChar char="■"/>
              <a:defRPr/>
            </a:lvl9pPr>
          </a:lstStyle>
          <a:p>
            <a:endParaRPr/>
          </a:p>
        </p:txBody>
      </p:sp>
      <p:sp>
        <p:nvSpPr>
          <p:cNvPr id="53" name="Google Shape;53;p17"/>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7"/>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7"/>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dk2"/>
        </a:solidFill>
        <a:effectLst/>
      </p:bgPr>
    </p:bg>
    <p:spTree>
      <p:nvGrpSpPr>
        <p:cNvPr id="1" name="Shape 56"/>
        <p:cNvGrpSpPr/>
        <p:nvPr/>
      </p:nvGrpSpPr>
      <p:grpSpPr>
        <a:xfrm>
          <a:off x="0" y="0"/>
          <a:ext cx="0" cy="0"/>
          <a:chOff x="0" y="0"/>
          <a:chExt cx="0" cy="0"/>
        </a:xfrm>
      </p:grpSpPr>
      <p:sp>
        <p:nvSpPr>
          <p:cNvPr id="57" name="Google Shape;57;p19"/>
          <p:cNvSpPr txBox="1">
            <a:spLocks noGrp="1"/>
          </p:cNvSpPr>
          <p:nvPr>
            <p:ph type="title"/>
          </p:nvPr>
        </p:nvSpPr>
        <p:spPr>
          <a:xfrm>
            <a:off x="765025" y="1301360"/>
            <a:ext cx="9612971" cy="2852737"/>
          </a:xfrm>
          <a:prstGeom prst="rect">
            <a:avLst/>
          </a:prstGeom>
          <a:noFill/>
          <a:ln>
            <a:noFill/>
          </a:ln>
        </p:spPr>
        <p:txBody>
          <a:bodyPr spcFirstLastPara="1" wrap="square" lIns="91425" tIns="45700" rIns="91425" bIns="45700" anchor="b" anchorCtr="0">
            <a:normAutofit/>
          </a:bodyPr>
          <a:lstStyle>
            <a:lvl1pPr lvl="0" algn="r">
              <a:lnSpc>
                <a:spcPct val="89000"/>
              </a:lnSpc>
              <a:spcBef>
                <a:spcPts val="0"/>
              </a:spcBef>
              <a:spcAft>
                <a:spcPts val="0"/>
              </a:spcAft>
              <a:buClr>
                <a:schemeClr val="lt2"/>
              </a:buClr>
              <a:buSzPts val="7200"/>
              <a:buFont typeface="Libre Franklin"/>
              <a:buNone/>
              <a:defRPr sz="7200" cap="none">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19"/>
          <p:cNvSpPr txBox="1">
            <a:spLocks noGrp="1"/>
          </p:cNvSpPr>
          <p:nvPr>
            <p:ph type="body" idx="1"/>
          </p:nvPr>
        </p:nvSpPr>
        <p:spPr>
          <a:xfrm>
            <a:off x="765025" y="4216328"/>
            <a:ext cx="9612971" cy="1143324"/>
          </a:xfrm>
          <a:prstGeom prst="rect">
            <a:avLst/>
          </a:prstGeom>
          <a:noFill/>
          <a:ln>
            <a:noFill/>
          </a:ln>
        </p:spPr>
        <p:txBody>
          <a:bodyPr spcFirstLastPara="1" wrap="square" lIns="91425" tIns="45700" rIns="91425" bIns="45700" anchor="t" anchorCtr="0">
            <a:normAutofit/>
          </a:bodyPr>
          <a:lstStyle>
            <a:lvl1pPr marL="457200" lvl="0" indent="-228600" algn="r">
              <a:lnSpc>
                <a:spcPct val="112000"/>
              </a:lnSpc>
              <a:spcBef>
                <a:spcPts val="0"/>
              </a:spcBef>
              <a:spcAft>
                <a:spcPts val="0"/>
              </a:spcAft>
              <a:buClr>
                <a:schemeClr val="lt2"/>
              </a:buClr>
              <a:buSzPts val="2400"/>
              <a:buNone/>
              <a:defRPr sz="2400">
                <a:solidFill>
                  <a:schemeClr val="lt2"/>
                </a:solidFill>
              </a:defRPr>
            </a:lvl1pPr>
            <a:lvl2pPr marL="914400" lvl="1" indent="-228600" algn="l">
              <a:lnSpc>
                <a:spcPct val="94000"/>
              </a:lnSpc>
              <a:spcBef>
                <a:spcPts val="500"/>
              </a:spcBef>
              <a:spcAft>
                <a:spcPts val="0"/>
              </a:spcAft>
              <a:buClr>
                <a:schemeClr val="lt1"/>
              </a:buClr>
              <a:buSzPts val="2000"/>
              <a:buNone/>
              <a:defRPr sz="2000">
                <a:solidFill>
                  <a:schemeClr val="lt1"/>
                </a:solidFill>
              </a:defRPr>
            </a:lvl2pPr>
            <a:lvl3pPr marL="1371600" lvl="2" indent="-228600" algn="l">
              <a:lnSpc>
                <a:spcPct val="94000"/>
              </a:lnSpc>
              <a:spcBef>
                <a:spcPts val="500"/>
              </a:spcBef>
              <a:spcAft>
                <a:spcPts val="0"/>
              </a:spcAft>
              <a:buClr>
                <a:schemeClr val="lt1"/>
              </a:buClr>
              <a:buSzPts val="1800"/>
              <a:buNone/>
              <a:defRPr sz="1800">
                <a:solidFill>
                  <a:schemeClr val="lt1"/>
                </a:solidFill>
              </a:defRPr>
            </a:lvl3pPr>
            <a:lvl4pPr marL="1828800" lvl="3" indent="-228600" algn="l">
              <a:lnSpc>
                <a:spcPct val="94000"/>
              </a:lnSpc>
              <a:spcBef>
                <a:spcPts val="500"/>
              </a:spcBef>
              <a:spcAft>
                <a:spcPts val="0"/>
              </a:spcAft>
              <a:buClr>
                <a:schemeClr val="lt1"/>
              </a:buClr>
              <a:buSzPts val="1600"/>
              <a:buNone/>
              <a:defRPr sz="1600">
                <a:solidFill>
                  <a:schemeClr val="lt1"/>
                </a:solidFill>
              </a:defRPr>
            </a:lvl4pPr>
            <a:lvl5pPr marL="2286000" lvl="4" indent="-228600" algn="l">
              <a:lnSpc>
                <a:spcPct val="94000"/>
              </a:lnSpc>
              <a:spcBef>
                <a:spcPts val="500"/>
              </a:spcBef>
              <a:spcAft>
                <a:spcPts val="0"/>
              </a:spcAft>
              <a:buClr>
                <a:schemeClr val="lt1"/>
              </a:buClr>
              <a:buSzPts val="1600"/>
              <a:buNone/>
              <a:defRPr sz="1600">
                <a:solidFill>
                  <a:schemeClr val="lt1"/>
                </a:solidFill>
              </a:defRPr>
            </a:lvl5pPr>
            <a:lvl6pPr marL="2743200" lvl="5" indent="-228600" algn="l">
              <a:lnSpc>
                <a:spcPct val="94000"/>
              </a:lnSpc>
              <a:spcBef>
                <a:spcPts val="500"/>
              </a:spcBef>
              <a:spcAft>
                <a:spcPts val="0"/>
              </a:spcAft>
              <a:buClr>
                <a:schemeClr val="lt1"/>
              </a:buClr>
              <a:buSzPts val="1600"/>
              <a:buNone/>
              <a:defRPr sz="1600">
                <a:solidFill>
                  <a:schemeClr val="lt1"/>
                </a:solidFill>
              </a:defRPr>
            </a:lvl6pPr>
            <a:lvl7pPr marL="3200400" lvl="6" indent="-228600" algn="l">
              <a:lnSpc>
                <a:spcPct val="94000"/>
              </a:lnSpc>
              <a:spcBef>
                <a:spcPts val="500"/>
              </a:spcBef>
              <a:spcAft>
                <a:spcPts val="0"/>
              </a:spcAft>
              <a:buClr>
                <a:schemeClr val="lt1"/>
              </a:buClr>
              <a:buSzPts val="1600"/>
              <a:buNone/>
              <a:defRPr sz="1600">
                <a:solidFill>
                  <a:schemeClr val="lt1"/>
                </a:solidFill>
              </a:defRPr>
            </a:lvl7pPr>
            <a:lvl8pPr marL="3657600" lvl="7" indent="-228600" algn="l">
              <a:lnSpc>
                <a:spcPct val="94000"/>
              </a:lnSpc>
              <a:spcBef>
                <a:spcPts val="500"/>
              </a:spcBef>
              <a:spcAft>
                <a:spcPts val="0"/>
              </a:spcAft>
              <a:buClr>
                <a:schemeClr val="lt1"/>
              </a:buClr>
              <a:buSzPts val="1600"/>
              <a:buNone/>
              <a:defRPr sz="1600">
                <a:solidFill>
                  <a:schemeClr val="lt1"/>
                </a:solidFill>
              </a:defRPr>
            </a:lvl8pPr>
            <a:lvl9pPr marL="4114800" lvl="8" indent="-228600" algn="l">
              <a:lnSpc>
                <a:spcPct val="94000"/>
              </a:lnSpc>
              <a:spcBef>
                <a:spcPts val="500"/>
              </a:spcBef>
              <a:spcAft>
                <a:spcPts val="200"/>
              </a:spcAft>
              <a:buClr>
                <a:schemeClr val="lt1"/>
              </a:buClr>
              <a:buSzPts val="1600"/>
              <a:buNone/>
              <a:defRPr sz="1600">
                <a:solidFill>
                  <a:schemeClr val="lt1"/>
                </a:solidFill>
              </a:defRPr>
            </a:lvl9pPr>
          </a:lstStyle>
          <a:p>
            <a:endParaRPr/>
          </a:p>
        </p:txBody>
      </p:sp>
      <p:sp>
        <p:nvSpPr>
          <p:cNvPr id="59" name="Google Shape;59;p19"/>
          <p:cNvSpPr txBox="1">
            <a:spLocks noGrp="1"/>
          </p:cNvSpPr>
          <p:nvPr>
            <p:ph type="dt" idx="10"/>
          </p:nvPr>
        </p:nvSpPr>
        <p:spPr>
          <a:xfrm>
            <a:off x="738908" y="6453386"/>
            <a:ext cx="1622409"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9"/>
          <p:cNvSpPr txBox="1">
            <a:spLocks noGrp="1"/>
          </p:cNvSpPr>
          <p:nvPr>
            <p:ph type="ftr" idx="11"/>
          </p:nvPr>
        </p:nvSpPr>
        <p:spPr>
          <a:xfrm>
            <a:off x="2584312" y="6453386"/>
            <a:ext cx="7023377" cy="40461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9"/>
          <p:cNvSpPr txBox="1">
            <a:spLocks noGrp="1"/>
          </p:cNvSpPr>
          <p:nvPr>
            <p:ph type="sldNum" idx="12"/>
          </p:nvPr>
        </p:nvSpPr>
        <p:spPr>
          <a:xfrm>
            <a:off x="9830683"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2"/>
                </a:solidFill>
                <a:latin typeface="Libre Franklin"/>
                <a:ea typeface="Libre Franklin"/>
                <a:cs typeface="Libre Franklin"/>
                <a:sym typeface="Libre Franklin"/>
              </a:defRPr>
            </a:lvl1pPr>
            <a:lvl2pPr marL="0" lvl="1" indent="0" algn="r">
              <a:spcBef>
                <a:spcPts val="0"/>
              </a:spcBef>
              <a:buNone/>
              <a:defRPr sz="1200">
                <a:solidFill>
                  <a:schemeClr val="lt2"/>
                </a:solidFill>
                <a:latin typeface="Libre Franklin"/>
                <a:ea typeface="Libre Franklin"/>
                <a:cs typeface="Libre Franklin"/>
                <a:sym typeface="Libre Franklin"/>
              </a:defRPr>
            </a:lvl2pPr>
            <a:lvl3pPr marL="0" lvl="2" indent="0" algn="r">
              <a:spcBef>
                <a:spcPts val="0"/>
              </a:spcBef>
              <a:buNone/>
              <a:defRPr sz="1200">
                <a:solidFill>
                  <a:schemeClr val="lt2"/>
                </a:solidFill>
                <a:latin typeface="Libre Franklin"/>
                <a:ea typeface="Libre Franklin"/>
                <a:cs typeface="Libre Franklin"/>
                <a:sym typeface="Libre Franklin"/>
              </a:defRPr>
            </a:lvl3pPr>
            <a:lvl4pPr marL="0" lvl="3" indent="0" algn="r">
              <a:spcBef>
                <a:spcPts val="0"/>
              </a:spcBef>
              <a:buNone/>
              <a:defRPr sz="1200">
                <a:solidFill>
                  <a:schemeClr val="lt2"/>
                </a:solidFill>
                <a:latin typeface="Libre Franklin"/>
                <a:ea typeface="Libre Franklin"/>
                <a:cs typeface="Libre Franklin"/>
                <a:sym typeface="Libre Franklin"/>
              </a:defRPr>
            </a:lvl4pPr>
            <a:lvl5pPr marL="0" lvl="4" indent="0" algn="r">
              <a:spcBef>
                <a:spcPts val="0"/>
              </a:spcBef>
              <a:buNone/>
              <a:defRPr sz="1200">
                <a:solidFill>
                  <a:schemeClr val="lt2"/>
                </a:solidFill>
                <a:latin typeface="Libre Franklin"/>
                <a:ea typeface="Libre Franklin"/>
                <a:cs typeface="Libre Franklin"/>
                <a:sym typeface="Libre Franklin"/>
              </a:defRPr>
            </a:lvl5pPr>
            <a:lvl6pPr marL="0" lvl="5" indent="0" algn="r">
              <a:spcBef>
                <a:spcPts val="0"/>
              </a:spcBef>
              <a:buNone/>
              <a:defRPr sz="1200">
                <a:solidFill>
                  <a:schemeClr val="lt2"/>
                </a:solidFill>
                <a:latin typeface="Libre Franklin"/>
                <a:ea typeface="Libre Franklin"/>
                <a:cs typeface="Libre Franklin"/>
                <a:sym typeface="Libre Franklin"/>
              </a:defRPr>
            </a:lvl6pPr>
            <a:lvl7pPr marL="0" lvl="6" indent="0" algn="r">
              <a:spcBef>
                <a:spcPts val="0"/>
              </a:spcBef>
              <a:buNone/>
              <a:defRPr sz="1200">
                <a:solidFill>
                  <a:schemeClr val="lt2"/>
                </a:solidFill>
                <a:latin typeface="Libre Franklin"/>
                <a:ea typeface="Libre Franklin"/>
                <a:cs typeface="Libre Franklin"/>
                <a:sym typeface="Libre Franklin"/>
              </a:defRPr>
            </a:lvl7pPr>
            <a:lvl8pPr marL="0" lvl="7" indent="0" algn="r">
              <a:spcBef>
                <a:spcPts val="0"/>
              </a:spcBef>
              <a:buNone/>
              <a:defRPr sz="1200">
                <a:solidFill>
                  <a:schemeClr val="lt2"/>
                </a:solidFill>
                <a:latin typeface="Libre Franklin"/>
                <a:ea typeface="Libre Franklin"/>
                <a:cs typeface="Libre Franklin"/>
                <a:sym typeface="Libre Franklin"/>
              </a:defRPr>
            </a:lvl8pPr>
            <a:lvl9pPr marL="0" lvl="8" indent="0" algn="r">
              <a:spcBef>
                <a:spcPts val="0"/>
              </a:spcBef>
              <a:buNone/>
              <a:defRPr sz="1200">
                <a:solidFill>
                  <a:schemeClr val="lt2"/>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US"/>
              <a:t>‹#›</a:t>
            </a:fld>
            <a:endParaRPr/>
          </a:p>
        </p:txBody>
      </p:sp>
      <p:sp>
        <p:nvSpPr>
          <p:cNvPr id="62" name="Google Shape;62;p19" title="Crop Mark"/>
          <p:cNvSpPr/>
          <p:nvPr/>
        </p:nvSpPr>
        <p:spPr>
          <a:xfrm>
            <a:off x="8151962" y="1685652"/>
            <a:ext cx="3275013" cy="4408488"/>
          </a:xfrm>
          <a:custGeom>
            <a:avLst/>
            <a:gdLst/>
            <a:ahLst/>
            <a:cxnLst/>
            <a:rect l="l" t="t" r="r" b="b"/>
            <a:pathLst>
              <a:path w="4125" h="5554" extrusionOk="0">
                <a:moveTo>
                  <a:pt x="3614" y="0"/>
                </a:moveTo>
                <a:lnTo>
                  <a:pt x="4125" y="0"/>
                </a:lnTo>
                <a:lnTo>
                  <a:pt x="4125" y="5554"/>
                </a:lnTo>
                <a:lnTo>
                  <a:pt x="0" y="5554"/>
                </a:lnTo>
                <a:lnTo>
                  <a:pt x="0" y="5074"/>
                </a:lnTo>
                <a:lnTo>
                  <a:pt x="3614" y="5074"/>
                </a:lnTo>
                <a:lnTo>
                  <a:pt x="3614" y="0"/>
                </a:lnTo>
                <a:close/>
              </a:path>
            </a:pathLst>
          </a:custGeom>
          <a:solidFill>
            <a:schemeClr val="lt2"/>
          </a:solid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3"/>
        <p:cNvGrpSpPr/>
        <p:nvPr/>
      </p:nvGrpSpPr>
      <p:grpSpPr>
        <a:xfrm>
          <a:off x="0" y="0"/>
          <a:ext cx="0" cy="0"/>
          <a:chOff x="0" y="0"/>
          <a:chExt cx="0" cy="0"/>
        </a:xfrm>
      </p:grpSpPr>
      <p:sp>
        <p:nvSpPr>
          <p:cNvPr id="64" name="Google Shape;64;p27"/>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27"/>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7"/>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7"/>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68"/>
        <p:cNvGrpSpPr/>
        <p:nvPr/>
      </p:nvGrpSpPr>
      <p:grpSpPr>
        <a:xfrm>
          <a:off x="0" y="0"/>
          <a:ext cx="0" cy="0"/>
          <a:chOff x="0" y="0"/>
          <a:chExt cx="0" cy="0"/>
        </a:xfrm>
      </p:grpSpPr>
      <p:sp>
        <p:nvSpPr>
          <p:cNvPr id="69" name="Google Shape;69;p25" title="Background Shape"/>
          <p:cNvSpPr/>
          <p:nvPr/>
        </p:nvSpPr>
        <p:spPr>
          <a:xfrm>
            <a:off x="0" y="376"/>
            <a:ext cx="5303520" cy="685762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5"/>
          <p:cNvSpPr txBox="1">
            <a:spLocks noGrp="1"/>
          </p:cNvSpPr>
          <p:nvPr>
            <p:ph type="title"/>
          </p:nvPr>
        </p:nvSpPr>
        <p:spPr>
          <a:xfrm>
            <a:off x="723900" y="685800"/>
            <a:ext cx="3855720" cy="2157884"/>
          </a:xfrm>
          <a:prstGeom prst="rect">
            <a:avLst/>
          </a:prstGeom>
          <a:noFill/>
          <a:ln>
            <a:noFill/>
          </a:ln>
        </p:spPr>
        <p:txBody>
          <a:bodyPr spcFirstLastPara="1" wrap="square" lIns="91425" tIns="45700" rIns="91425" bIns="45700" anchor="t" anchorCtr="0">
            <a:noAutofit/>
          </a:bodyPr>
          <a:lstStyle>
            <a:lvl1pPr lvl="0" algn="l">
              <a:lnSpc>
                <a:spcPct val="84000"/>
              </a:lnSpc>
              <a:spcBef>
                <a:spcPts val="0"/>
              </a:spcBef>
              <a:spcAft>
                <a:spcPts val="0"/>
              </a:spcAft>
              <a:buClr>
                <a:schemeClr val="dk2"/>
              </a:buClr>
              <a:buSzPts val="4800"/>
              <a:buFont typeface="Libre Franklin"/>
              <a:buNone/>
              <a:defRPr sz="48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25"/>
          <p:cNvSpPr txBox="1">
            <a:spLocks noGrp="1"/>
          </p:cNvSpPr>
          <p:nvPr>
            <p:ph type="body" idx="1"/>
          </p:nvPr>
        </p:nvSpPr>
        <p:spPr>
          <a:xfrm>
            <a:off x="6256020" y="685801"/>
            <a:ext cx="5212080" cy="5175250"/>
          </a:xfrm>
          <a:prstGeom prst="rect">
            <a:avLst/>
          </a:prstGeom>
          <a:noFill/>
          <a:ln>
            <a:noFill/>
          </a:ln>
        </p:spPr>
        <p:txBody>
          <a:bodyPr spcFirstLastPara="1" wrap="square" lIns="91425" tIns="45700" rIns="91425" bIns="45700" anchor="t" anchorCtr="0">
            <a:normAutofit/>
          </a:bodyPr>
          <a:lstStyle>
            <a:lvl1pPr marL="457200" lvl="0" indent="-355600" algn="l">
              <a:lnSpc>
                <a:spcPct val="94000"/>
              </a:lnSpc>
              <a:spcBef>
                <a:spcPts val="1000"/>
              </a:spcBef>
              <a:spcAft>
                <a:spcPts val="0"/>
              </a:spcAft>
              <a:buClr>
                <a:schemeClr val="dk2"/>
              </a:buClr>
              <a:buSzPts val="2000"/>
              <a:buChar char="■"/>
              <a:defRPr sz="2000"/>
            </a:lvl1pPr>
            <a:lvl2pPr marL="914400" lvl="1" indent="-355600" algn="l">
              <a:lnSpc>
                <a:spcPct val="94000"/>
              </a:lnSpc>
              <a:spcBef>
                <a:spcPts val="500"/>
              </a:spcBef>
              <a:spcAft>
                <a:spcPts val="0"/>
              </a:spcAft>
              <a:buClr>
                <a:schemeClr val="dk2"/>
              </a:buClr>
              <a:buSzPts val="2000"/>
              <a:buChar char="–"/>
              <a:defRPr sz="2000"/>
            </a:lvl2pPr>
            <a:lvl3pPr marL="1371600" lvl="2" indent="-342900" algn="l">
              <a:lnSpc>
                <a:spcPct val="94000"/>
              </a:lnSpc>
              <a:spcBef>
                <a:spcPts val="500"/>
              </a:spcBef>
              <a:spcAft>
                <a:spcPts val="0"/>
              </a:spcAft>
              <a:buClr>
                <a:schemeClr val="dk2"/>
              </a:buClr>
              <a:buSzPts val="1800"/>
              <a:buChar char="■"/>
              <a:defRPr sz="1800"/>
            </a:lvl3pPr>
            <a:lvl4pPr marL="1828800" lvl="3" indent="-342900" algn="l">
              <a:lnSpc>
                <a:spcPct val="94000"/>
              </a:lnSpc>
              <a:spcBef>
                <a:spcPts val="500"/>
              </a:spcBef>
              <a:spcAft>
                <a:spcPts val="0"/>
              </a:spcAft>
              <a:buClr>
                <a:schemeClr val="dk2"/>
              </a:buClr>
              <a:buSzPts val="1800"/>
              <a:buChar char="–"/>
              <a:defRPr sz="1800"/>
            </a:lvl4pPr>
            <a:lvl5pPr marL="2286000" lvl="4" indent="-330200" algn="l">
              <a:lnSpc>
                <a:spcPct val="94000"/>
              </a:lnSpc>
              <a:spcBef>
                <a:spcPts val="500"/>
              </a:spcBef>
              <a:spcAft>
                <a:spcPts val="0"/>
              </a:spcAft>
              <a:buClr>
                <a:schemeClr val="dk2"/>
              </a:buClr>
              <a:buSzPts val="1600"/>
              <a:buChar char="■"/>
              <a:defRPr sz="1600"/>
            </a:lvl5pPr>
            <a:lvl6pPr marL="2743200" lvl="5" indent="-330200" algn="l">
              <a:lnSpc>
                <a:spcPct val="94000"/>
              </a:lnSpc>
              <a:spcBef>
                <a:spcPts val="500"/>
              </a:spcBef>
              <a:spcAft>
                <a:spcPts val="0"/>
              </a:spcAft>
              <a:buClr>
                <a:schemeClr val="dk2"/>
              </a:buClr>
              <a:buSzPts val="1600"/>
              <a:buChar char="–"/>
              <a:defRPr sz="1600"/>
            </a:lvl6pPr>
            <a:lvl7pPr marL="3200400" lvl="6" indent="-330200" algn="l">
              <a:lnSpc>
                <a:spcPct val="94000"/>
              </a:lnSpc>
              <a:spcBef>
                <a:spcPts val="500"/>
              </a:spcBef>
              <a:spcAft>
                <a:spcPts val="0"/>
              </a:spcAft>
              <a:buClr>
                <a:schemeClr val="dk2"/>
              </a:buClr>
              <a:buSzPts val="1600"/>
              <a:buChar char="■"/>
              <a:defRPr sz="1600"/>
            </a:lvl7pPr>
            <a:lvl8pPr marL="3657600" lvl="7" indent="-330200" algn="l">
              <a:lnSpc>
                <a:spcPct val="94000"/>
              </a:lnSpc>
              <a:spcBef>
                <a:spcPts val="500"/>
              </a:spcBef>
              <a:spcAft>
                <a:spcPts val="0"/>
              </a:spcAft>
              <a:buClr>
                <a:schemeClr val="dk2"/>
              </a:buClr>
              <a:buSzPts val="1600"/>
              <a:buChar char="–"/>
              <a:defRPr sz="1600"/>
            </a:lvl8pPr>
            <a:lvl9pPr marL="4114800" lvl="8" indent="-330200" algn="l">
              <a:lnSpc>
                <a:spcPct val="94000"/>
              </a:lnSpc>
              <a:spcBef>
                <a:spcPts val="500"/>
              </a:spcBef>
              <a:spcAft>
                <a:spcPts val="200"/>
              </a:spcAft>
              <a:buClr>
                <a:schemeClr val="dk2"/>
              </a:buClr>
              <a:buSzPts val="1600"/>
              <a:buChar char="■"/>
              <a:defRPr sz="1600"/>
            </a:lvl9pPr>
          </a:lstStyle>
          <a:p>
            <a:endParaRPr/>
          </a:p>
        </p:txBody>
      </p:sp>
      <p:sp>
        <p:nvSpPr>
          <p:cNvPr id="72" name="Google Shape;72;p25"/>
          <p:cNvSpPr txBox="1">
            <a:spLocks noGrp="1"/>
          </p:cNvSpPr>
          <p:nvPr>
            <p:ph type="body" idx="2"/>
          </p:nvPr>
        </p:nvSpPr>
        <p:spPr>
          <a:xfrm>
            <a:off x="723900" y="2856344"/>
            <a:ext cx="3855720" cy="3011056"/>
          </a:xfrm>
          <a:prstGeom prst="rect">
            <a:avLst/>
          </a:prstGeom>
          <a:noFill/>
          <a:ln>
            <a:noFill/>
          </a:ln>
        </p:spPr>
        <p:txBody>
          <a:bodyPr spcFirstLastPara="1" wrap="square" lIns="91425" tIns="45700" rIns="91425" bIns="45700" anchor="t" anchorCtr="0">
            <a:normAutofit/>
          </a:bodyPr>
          <a:lstStyle>
            <a:lvl1pPr marL="457200" lvl="0" indent="-228600" algn="l">
              <a:lnSpc>
                <a:spcPct val="113000"/>
              </a:lnSpc>
              <a:spcBef>
                <a:spcPts val="0"/>
              </a:spcBef>
              <a:spcAft>
                <a:spcPts val="0"/>
              </a:spcAft>
              <a:buClr>
                <a:schemeClr val="dk2"/>
              </a:buClr>
              <a:buSzPts val="1600"/>
              <a:buNone/>
              <a:defRPr sz="1600"/>
            </a:lvl1pPr>
            <a:lvl2pPr marL="914400" lvl="1" indent="-228600" algn="l">
              <a:lnSpc>
                <a:spcPct val="94000"/>
              </a:lnSpc>
              <a:spcBef>
                <a:spcPts val="1500"/>
              </a:spcBef>
              <a:spcAft>
                <a:spcPts val="0"/>
              </a:spcAft>
              <a:buClr>
                <a:schemeClr val="dk2"/>
              </a:buClr>
              <a:buSzPts val="1400"/>
              <a:buNone/>
              <a:defRPr sz="1400"/>
            </a:lvl2pPr>
            <a:lvl3pPr marL="1371600" lvl="2" indent="-228600" algn="l">
              <a:lnSpc>
                <a:spcPct val="94000"/>
              </a:lnSpc>
              <a:spcBef>
                <a:spcPts val="500"/>
              </a:spcBef>
              <a:spcAft>
                <a:spcPts val="0"/>
              </a:spcAft>
              <a:buClr>
                <a:schemeClr val="dk2"/>
              </a:buClr>
              <a:buSzPts val="1200"/>
              <a:buNone/>
              <a:defRPr sz="1200"/>
            </a:lvl3pPr>
            <a:lvl4pPr marL="1828800" lvl="3" indent="-228600" algn="l">
              <a:lnSpc>
                <a:spcPct val="94000"/>
              </a:lnSpc>
              <a:spcBef>
                <a:spcPts val="500"/>
              </a:spcBef>
              <a:spcAft>
                <a:spcPts val="0"/>
              </a:spcAft>
              <a:buClr>
                <a:schemeClr val="dk2"/>
              </a:buClr>
              <a:buSzPts val="1000"/>
              <a:buNone/>
              <a:defRPr sz="1000"/>
            </a:lvl4pPr>
            <a:lvl5pPr marL="2286000" lvl="4" indent="-228600" algn="l">
              <a:lnSpc>
                <a:spcPct val="94000"/>
              </a:lnSpc>
              <a:spcBef>
                <a:spcPts val="500"/>
              </a:spcBef>
              <a:spcAft>
                <a:spcPts val="0"/>
              </a:spcAft>
              <a:buClr>
                <a:schemeClr val="dk2"/>
              </a:buClr>
              <a:buSzPts val="1000"/>
              <a:buNone/>
              <a:defRPr sz="1000"/>
            </a:lvl5pPr>
            <a:lvl6pPr marL="2743200" lvl="5" indent="-228600" algn="l">
              <a:lnSpc>
                <a:spcPct val="94000"/>
              </a:lnSpc>
              <a:spcBef>
                <a:spcPts val="500"/>
              </a:spcBef>
              <a:spcAft>
                <a:spcPts val="0"/>
              </a:spcAft>
              <a:buClr>
                <a:schemeClr val="dk2"/>
              </a:buClr>
              <a:buSzPts val="1000"/>
              <a:buNone/>
              <a:defRPr sz="1000"/>
            </a:lvl6pPr>
            <a:lvl7pPr marL="3200400" lvl="6" indent="-228600" algn="l">
              <a:lnSpc>
                <a:spcPct val="94000"/>
              </a:lnSpc>
              <a:spcBef>
                <a:spcPts val="500"/>
              </a:spcBef>
              <a:spcAft>
                <a:spcPts val="0"/>
              </a:spcAft>
              <a:buClr>
                <a:schemeClr val="dk2"/>
              </a:buClr>
              <a:buSzPts val="1000"/>
              <a:buNone/>
              <a:defRPr sz="1000"/>
            </a:lvl7pPr>
            <a:lvl8pPr marL="3657600" lvl="7" indent="-228600" algn="l">
              <a:lnSpc>
                <a:spcPct val="94000"/>
              </a:lnSpc>
              <a:spcBef>
                <a:spcPts val="500"/>
              </a:spcBef>
              <a:spcAft>
                <a:spcPts val="0"/>
              </a:spcAft>
              <a:buClr>
                <a:schemeClr val="dk2"/>
              </a:buClr>
              <a:buSzPts val="1000"/>
              <a:buNone/>
              <a:defRPr sz="1000"/>
            </a:lvl8pPr>
            <a:lvl9pPr marL="4114800" lvl="8" indent="-228600" algn="l">
              <a:lnSpc>
                <a:spcPct val="94000"/>
              </a:lnSpc>
              <a:spcBef>
                <a:spcPts val="500"/>
              </a:spcBef>
              <a:spcAft>
                <a:spcPts val="200"/>
              </a:spcAft>
              <a:buClr>
                <a:schemeClr val="dk2"/>
              </a:buClr>
              <a:buSzPts val="1000"/>
              <a:buNone/>
              <a:defRPr sz="1000"/>
            </a:lvl9pPr>
          </a:lstStyle>
          <a:p>
            <a:endParaRPr/>
          </a:p>
        </p:txBody>
      </p:sp>
      <p:sp>
        <p:nvSpPr>
          <p:cNvPr id="73" name="Google Shape;73;p25"/>
          <p:cNvSpPr txBox="1">
            <a:spLocks noGrp="1"/>
          </p:cNvSpPr>
          <p:nvPr>
            <p:ph type="dt" idx="10"/>
          </p:nvPr>
        </p:nvSpPr>
        <p:spPr>
          <a:xfrm>
            <a:off x="72390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25"/>
          <p:cNvSpPr txBox="1">
            <a:spLocks noGrp="1"/>
          </p:cNvSpPr>
          <p:nvPr>
            <p:ph type="ftr" idx="11"/>
          </p:nvPr>
        </p:nvSpPr>
        <p:spPr>
          <a:xfrm>
            <a:off x="2205945" y="6453386"/>
            <a:ext cx="2373675"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25"/>
          <p:cNvSpPr txBox="1">
            <a:spLocks noGrp="1"/>
          </p:cNvSpPr>
          <p:nvPr>
            <p:ph type="sldNum" idx="12"/>
          </p:nvPr>
        </p:nvSpPr>
        <p:spPr>
          <a:xfrm>
            <a:off x="9883140"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dk2"/>
                </a:solidFill>
                <a:latin typeface="Libre Franklin"/>
                <a:ea typeface="Libre Franklin"/>
                <a:cs typeface="Libre Franklin"/>
                <a:sym typeface="Libre Franklin"/>
              </a:defRPr>
            </a:lvl1pPr>
            <a:lvl2pPr marL="0" lvl="1" indent="0" algn="r">
              <a:spcBef>
                <a:spcPts val="0"/>
              </a:spcBef>
              <a:buNone/>
              <a:defRPr sz="1200">
                <a:solidFill>
                  <a:schemeClr val="dk2"/>
                </a:solidFill>
                <a:latin typeface="Libre Franklin"/>
                <a:ea typeface="Libre Franklin"/>
                <a:cs typeface="Libre Franklin"/>
                <a:sym typeface="Libre Franklin"/>
              </a:defRPr>
            </a:lvl2pPr>
            <a:lvl3pPr marL="0" lvl="2" indent="0" algn="r">
              <a:spcBef>
                <a:spcPts val="0"/>
              </a:spcBef>
              <a:buNone/>
              <a:defRPr sz="1200">
                <a:solidFill>
                  <a:schemeClr val="dk2"/>
                </a:solidFill>
                <a:latin typeface="Libre Franklin"/>
                <a:ea typeface="Libre Franklin"/>
                <a:cs typeface="Libre Franklin"/>
                <a:sym typeface="Libre Franklin"/>
              </a:defRPr>
            </a:lvl3pPr>
            <a:lvl4pPr marL="0" lvl="3" indent="0" algn="r">
              <a:spcBef>
                <a:spcPts val="0"/>
              </a:spcBef>
              <a:buNone/>
              <a:defRPr sz="1200">
                <a:solidFill>
                  <a:schemeClr val="dk2"/>
                </a:solidFill>
                <a:latin typeface="Libre Franklin"/>
                <a:ea typeface="Libre Franklin"/>
                <a:cs typeface="Libre Franklin"/>
                <a:sym typeface="Libre Franklin"/>
              </a:defRPr>
            </a:lvl4pPr>
            <a:lvl5pPr marL="0" lvl="4" indent="0" algn="r">
              <a:spcBef>
                <a:spcPts val="0"/>
              </a:spcBef>
              <a:buNone/>
              <a:defRPr sz="1200">
                <a:solidFill>
                  <a:schemeClr val="dk2"/>
                </a:solidFill>
                <a:latin typeface="Libre Franklin"/>
                <a:ea typeface="Libre Franklin"/>
                <a:cs typeface="Libre Franklin"/>
                <a:sym typeface="Libre Franklin"/>
              </a:defRPr>
            </a:lvl5pPr>
            <a:lvl6pPr marL="0" lvl="5" indent="0" algn="r">
              <a:spcBef>
                <a:spcPts val="0"/>
              </a:spcBef>
              <a:buNone/>
              <a:defRPr sz="1200">
                <a:solidFill>
                  <a:schemeClr val="dk2"/>
                </a:solidFill>
                <a:latin typeface="Libre Franklin"/>
                <a:ea typeface="Libre Franklin"/>
                <a:cs typeface="Libre Franklin"/>
                <a:sym typeface="Libre Franklin"/>
              </a:defRPr>
            </a:lvl6pPr>
            <a:lvl7pPr marL="0" lvl="6" indent="0" algn="r">
              <a:spcBef>
                <a:spcPts val="0"/>
              </a:spcBef>
              <a:buNone/>
              <a:defRPr sz="1200">
                <a:solidFill>
                  <a:schemeClr val="dk2"/>
                </a:solidFill>
                <a:latin typeface="Libre Franklin"/>
                <a:ea typeface="Libre Franklin"/>
                <a:cs typeface="Libre Franklin"/>
                <a:sym typeface="Libre Franklin"/>
              </a:defRPr>
            </a:lvl7pPr>
            <a:lvl8pPr marL="0" lvl="7" indent="0" algn="r">
              <a:spcBef>
                <a:spcPts val="0"/>
              </a:spcBef>
              <a:buNone/>
              <a:defRPr sz="1200">
                <a:solidFill>
                  <a:schemeClr val="dk2"/>
                </a:solidFill>
                <a:latin typeface="Libre Franklin"/>
                <a:ea typeface="Libre Franklin"/>
                <a:cs typeface="Libre Franklin"/>
                <a:sym typeface="Libre Franklin"/>
              </a:defRPr>
            </a:lvl8pPr>
            <a:lvl9pPr marL="0" lvl="8" indent="0" algn="r">
              <a:spcBef>
                <a:spcPts val="0"/>
              </a:spcBef>
              <a:buNone/>
              <a:defRPr sz="1200">
                <a:solidFill>
                  <a:schemeClr val="dk2"/>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US"/>
              <a:t>‹#›</a:t>
            </a:fld>
            <a:endParaRPr/>
          </a:p>
        </p:txBody>
      </p:sp>
      <p:sp>
        <p:nvSpPr>
          <p:cNvPr id="76" name="Google Shape;76;p25" title="Divider Bar"/>
          <p:cNvSpPr/>
          <p:nvPr/>
        </p:nvSpPr>
        <p:spPr>
          <a:xfrm>
            <a:off x="5303520" y="376"/>
            <a:ext cx="22860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3"/>
        <p:cNvGrpSpPr/>
        <p:nvPr/>
      </p:nvGrpSpPr>
      <p:grpSpPr>
        <a:xfrm>
          <a:off x="0" y="0"/>
          <a:ext cx="0" cy="0"/>
          <a:chOff x="0" y="0"/>
          <a:chExt cx="0" cy="0"/>
        </a:xfrm>
      </p:grpSpPr>
      <p:sp>
        <p:nvSpPr>
          <p:cNvPr id="84" name="Google Shape;84;p28"/>
          <p:cNvSpPr txBox="1">
            <a:spLocks noGrp="1"/>
          </p:cNvSpPr>
          <p:nvPr>
            <p:ph type="title"/>
          </p:nvPr>
        </p:nvSpPr>
        <p:spPr>
          <a:xfrm rot="5400000">
            <a:off x="7757822" y="2462895"/>
            <a:ext cx="5243244" cy="1565766"/>
          </a:xfrm>
          <a:prstGeom prst="rect">
            <a:avLst/>
          </a:prstGeom>
          <a:noFill/>
          <a:ln>
            <a:noFill/>
          </a:ln>
        </p:spPr>
        <p:txBody>
          <a:bodyPr spcFirstLastPara="1" wrap="square" lIns="91425" tIns="45700" rIns="91425" bIns="45700" anchor="t" anchorCtr="0">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28"/>
          <p:cNvSpPr txBox="1">
            <a:spLocks noGrp="1"/>
          </p:cNvSpPr>
          <p:nvPr>
            <p:ph type="body" idx="1"/>
          </p:nvPr>
        </p:nvSpPr>
        <p:spPr>
          <a:xfrm rot="5400000">
            <a:off x="2839799" y="-844042"/>
            <a:ext cx="5243244" cy="8179641"/>
          </a:xfrm>
          <a:prstGeom prst="rect">
            <a:avLst/>
          </a:prstGeom>
          <a:noFill/>
          <a:ln>
            <a:noFill/>
          </a:ln>
        </p:spPr>
        <p:txBody>
          <a:bodyPr spcFirstLastPara="1" wrap="square" lIns="91425" tIns="45700" rIns="91425" bIns="45700" anchor="t" anchorCtr="0">
            <a:normAutofit/>
          </a:bodyPr>
          <a:lstStyle>
            <a:lvl1pPr marL="457200" lvl="0" indent="-342900" algn="l">
              <a:lnSpc>
                <a:spcPct val="94000"/>
              </a:lnSpc>
              <a:spcBef>
                <a:spcPts val="1000"/>
              </a:spcBef>
              <a:spcAft>
                <a:spcPts val="0"/>
              </a:spcAft>
              <a:buClr>
                <a:schemeClr val="dk2"/>
              </a:buClr>
              <a:buSzPts val="1800"/>
              <a:buChar char="■"/>
              <a:defRPr/>
            </a:lvl1pPr>
            <a:lvl2pPr marL="914400" lvl="1" indent="-342900" algn="l">
              <a:lnSpc>
                <a:spcPct val="94000"/>
              </a:lnSpc>
              <a:spcBef>
                <a:spcPts val="500"/>
              </a:spcBef>
              <a:spcAft>
                <a:spcPts val="0"/>
              </a:spcAft>
              <a:buClr>
                <a:schemeClr val="dk2"/>
              </a:buClr>
              <a:buSzPts val="1800"/>
              <a:buChar char="–"/>
              <a:defRPr/>
            </a:lvl2pPr>
            <a:lvl3pPr marL="1371600" lvl="2" indent="-342900" algn="l">
              <a:lnSpc>
                <a:spcPct val="94000"/>
              </a:lnSpc>
              <a:spcBef>
                <a:spcPts val="500"/>
              </a:spcBef>
              <a:spcAft>
                <a:spcPts val="0"/>
              </a:spcAft>
              <a:buClr>
                <a:schemeClr val="dk2"/>
              </a:buClr>
              <a:buSzPts val="1800"/>
              <a:buChar char="■"/>
              <a:defRPr/>
            </a:lvl3pPr>
            <a:lvl4pPr marL="1828800" lvl="3" indent="-342900" algn="l">
              <a:lnSpc>
                <a:spcPct val="94000"/>
              </a:lnSpc>
              <a:spcBef>
                <a:spcPts val="500"/>
              </a:spcBef>
              <a:spcAft>
                <a:spcPts val="0"/>
              </a:spcAft>
              <a:buClr>
                <a:schemeClr val="dk2"/>
              </a:buClr>
              <a:buSzPts val="1800"/>
              <a:buChar char="–"/>
              <a:defRPr/>
            </a:lvl4pPr>
            <a:lvl5pPr marL="2286000" lvl="4" indent="-342900" algn="l">
              <a:lnSpc>
                <a:spcPct val="94000"/>
              </a:lnSpc>
              <a:spcBef>
                <a:spcPts val="500"/>
              </a:spcBef>
              <a:spcAft>
                <a:spcPts val="0"/>
              </a:spcAft>
              <a:buClr>
                <a:schemeClr val="dk2"/>
              </a:buClr>
              <a:buSzPts val="1800"/>
              <a:buChar char="■"/>
              <a:defRPr/>
            </a:lvl5pPr>
            <a:lvl6pPr marL="2743200" lvl="5" indent="-342900" algn="l">
              <a:lnSpc>
                <a:spcPct val="94000"/>
              </a:lnSpc>
              <a:spcBef>
                <a:spcPts val="500"/>
              </a:spcBef>
              <a:spcAft>
                <a:spcPts val="0"/>
              </a:spcAft>
              <a:buClr>
                <a:schemeClr val="dk2"/>
              </a:buClr>
              <a:buSzPts val="1800"/>
              <a:buChar char="–"/>
              <a:defRPr/>
            </a:lvl6pPr>
            <a:lvl7pPr marL="3200400" lvl="6" indent="-342900" algn="l">
              <a:lnSpc>
                <a:spcPct val="94000"/>
              </a:lnSpc>
              <a:spcBef>
                <a:spcPts val="500"/>
              </a:spcBef>
              <a:spcAft>
                <a:spcPts val="0"/>
              </a:spcAft>
              <a:buClr>
                <a:schemeClr val="dk2"/>
              </a:buClr>
              <a:buSzPts val="1800"/>
              <a:buChar char="■"/>
              <a:defRPr/>
            </a:lvl7pPr>
            <a:lvl8pPr marL="3657600" lvl="7" indent="-342900" algn="l">
              <a:lnSpc>
                <a:spcPct val="94000"/>
              </a:lnSpc>
              <a:spcBef>
                <a:spcPts val="500"/>
              </a:spcBef>
              <a:spcAft>
                <a:spcPts val="0"/>
              </a:spcAft>
              <a:buClr>
                <a:schemeClr val="dk2"/>
              </a:buClr>
              <a:buSzPts val="1800"/>
              <a:buChar char="–"/>
              <a:defRPr/>
            </a:lvl8pPr>
            <a:lvl9pPr marL="4114800" lvl="8" indent="-342900" algn="l">
              <a:lnSpc>
                <a:spcPct val="94000"/>
              </a:lnSpc>
              <a:spcBef>
                <a:spcPts val="500"/>
              </a:spcBef>
              <a:spcAft>
                <a:spcPts val="200"/>
              </a:spcAft>
              <a:buClr>
                <a:schemeClr val="dk2"/>
              </a:buClr>
              <a:buSzPts val="1800"/>
              <a:buChar char="■"/>
              <a:defRPr/>
            </a:lvl9pPr>
          </a:lstStyle>
          <a:p>
            <a:endParaRPr/>
          </a:p>
        </p:txBody>
      </p:sp>
      <p:sp>
        <p:nvSpPr>
          <p:cNvPr id="86" name="Google Shape;86;p28"/>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28"/>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28"/>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96"/>
        <p:cNvGrpSpPr/>
        <p:nvPr/>
      </p:nvGrpSpPr>
      <p:grpSpPr>
        <a:xfrm>
          <a:off x="0" y="0"/>
          <a:ext cx="0" cy="0"/>
          <a:chOff x="0" y="0"/>
          <a:chExt cx="0" cy="0"/>
        </a:xfrm>
      </p:grpSpPr>
      <p:sp>
        <p:nvSpPr>
          <p:cNvPr id="97" name="Google Shape;97;p16"/>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rmAutofit/>
          </a:bodyPr>
          <a:lstStyle>
            <a:lvl1pPr lvl="0" algn="l">
              <a:lnSpc>
                <a:spcPct val="89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16"/>
          <p:cNvSpPr txBox="1">
            <a:spLocks noGrp="1"/>
          </p:cNvSpPr>
          <p:nvPr>
            <p:ph type="body" idx="1"/>
          </p:nvPr>
        </p:nvSpPr>
        <p:spPr>
          <a:xfrm rot="5400000">
            <a:off x="4386263" y="-719137"/>
            <a:ext cx="3571875" cy="9601200"/>
          </a:xfrm>
          <a:prstGeom prst="rect">
            <a:avLst/>
          </a:prstGeom>
          <a:noFill/>
          <a:ln>
            <a:noFill/>
          </a:ln>
        </p:spPr>
        <p:txBody>
          <a:bodyPr spcFirstLastPara="1" wrap="square" lIns="91425" tIns="45700" rIns="91425" bIns="45700" anchor="t" anchorCtr="0">
            <a:normAutofit/>
          </a:bodyPr>
          <a:lstStyle>
            <a:lvl1pPr marL="457200" lvl="0" indent="-342900" algn="l">
              <a:lnSpc>
                <a:spcPct val="94000"/>
              </a:lnSpc>
              <a:spcBef>
                <a:spcPts val="1000"/>
              </a:spcBef>
              <a:spcAft>
                <a:spcPts val="0"/>
              </a:spcAft>
              <a:buClr>
                <a:schemeClr val="lt2"/>
              </a:buClr>
              <a:buSzPts val="1800"/>
              <a:buChar char="■"/>
              <a:defRPr/>
            </a:lvl1pPr>
            <a:lvl2pPr marL="914400" lvl="1" indent="-342900" algn="l">
              <a:lnSpc>
                <a:spcPct val="94000"/>
              </a:lnSpc>
              <a:spcBef>
                <a:spcPts val="500"/>
              </a:spcBef>
              <a:spcAft>
                <a:spcPts val="0"/>
              </a:spcAft>
              <a:buClr>
                <a:schemeClr val="lt2"/>
              </a:buClr>
              <a:buSzPts val="1800"/>
              <a:buChar char="–"/>
              <a:defRPr/>
            </a:lvl2pPr>
            <a:lvl3pPr marL="1371600" lvl="2" indent="-342900" algn="l">
              <a:lnSpc>
                <a:spcPct val="94000"/>
              </a:lnSpc>
              <a:spcBef>
                <a:spcPts val="500"/>
              </a:spcBef>
              <a:spcAft>
                <a:spcPts val="0"/>
              </a:spcAft>
              <a:buClr>
                <a:schemeClr val="lt2"/>
              </a:buClr>
              <a:buSzPts val="1800"/>
              <a:buChar char="■"/>
              <a:defRPr/>
            </a:lvl3pPr>
            <a:lvl4pPr marL="1828800" lvl="3" indent="-342900" algn="l">
              <a:lnSpc>
                <a:spcPct val="94000"/>
              </a:lnSpc>
              <a:spcBef>
                <a:spcPts val="500"/>
              </a:spcBef>
              <a:spcAft>
                <a:spcPts val="0"/>
              </a:spcAft>
              <a:buClr>
                <a:schemeClr val="lt2"/>
              </a:buClr>
              <a:buSzPts val="1800"/>
              <a:buChar char="–"/>
              <a:defRPr/>
            </a:lvl4pPr>
            <a:lvl5pPr marL="2286000" lvl="4" indent="-342900" algn="l">
              <a:lnSpc>
                <a:spcPct val="94000"/>
              </a:lnSpc>
              <a:spcBef>
                <a:spcPts val="500"/>
              </a:spcBef>
              <a:spcAft>
                <a:spcPts val="0"/>
              </a:spcAft>
              <a:buClr>
                <a:schemeClr val="lt2"/>
              </a:buClr>
              <a:buSzPts val="1800"/>
              <a:buChar char="■"/>
              <a:defRPr/>
            </a:lvl5pPr>
            <a:lvl6pPr marL="2743200" lvl="5" indent="-342900" algn="l">
              <a:lnSpc>
                <a:spcPct val="94000"/>
              </a:lnSpc>
              <a:spcBef>
                <a:spcPts val="500"/>
              </a:spcBef>
              <a:spcAft>
                <a:spcPts val="0"/>
              </a:spcAft>
              <a:buClr>
                <a:schemeClr val="lt2"/>
              </a:buClr>
              <a:buSzPts val="1800"/>
              <a:buChar char="–"/>
              <a:defRPr/>
            </a:lvl6pPr>
            <a:lvl7pPr marL="3200400" lvl="6" indent="-342900" algn="l">
              <a:lnSpc>
                <a:spcPct val="94000"/>
              </a:lnSpc>
              <a:spcBef>
                <a:spcPts val="500"/>
              </a:spcBef>
              <a:spcAft>
                <a:spcPts val="0"/>
              </a:spcAft>
              <a:buClr>
                <a:schemeClr val="lt2"/>
              </a:buClr>
              <a:buSzPts val="1800"/>
              <a:buChar char="■"/>
              <a:defRPr/>
            </a:lvl7pPr>
            <a:lvl8pPr marL="3657600" lvl="7" indent="-342900" algn="l">
              <a:lnSpc>
                <a:spcPct val="94000"/>
              </a:lnSpc>
              <a:spcBef>
                <a:spcPts val="500"/>
              </a:spcBef>
              <a:spcAft>
                <a:spcPts val="0"/>
              </a:spcAft>
              <a:buClr>
                <a:schemeClr val="lt2"/>
              </a:buClr>
              <a:buSzPts val="1800"/>
              <a:buChar char="–"/>
              <a:defRPr/>
            </a:lvl8pPr>
            <a:lvl9pPr marL="4114800" lvl="8" indent="-342900" algn="l">
              <a:lnSpc>
                <a:spcPct val="94000"/>
              </a:lnSpc>
              <a:spcBef>
                <a:spcPts val="500"/>
              </a:spcBef>
              <a:spcAft>
                <a:spcPts val="200"/>
              </a:spcAft>
              <a:buClr>
                <a:schemeClr val="lt2"/>
              </a:buClr>
              <a:buSzPts val="1800"/>
              <a:buChar char="■"/>
              <a:defRPr/>
            </a:lvl9pPr>
          </a:lstStyle>
          <a:p>
            <a:endParaRPr/>
          </a:p>
        </p:txBody>
      </p:sp>
      <p:sp>
        <p:nvSpPr>
          <p:cNvPr id="99" name="Google Shape;99;p16"/>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16"/>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16"/>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759526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6"/>
        <p:cNvGrpSpPr/>
        <p:nvPr/>
      </p:nvGrpSpPr>
      <p:grpSpPr>
        <a:xfrm>
          <a:off x="0" y="0"/>
          <a:ext cx="0" cy="0"/>
          <a:chOff x="0" y="0"/>
          <a:chExt cx="0" cy="0"/>
        </a:xfrm>
      </p:grpSpPr>
      <p:sp>
        <p:nvSpPr>
          <p:cNvPr id="97" name="Google Shape;97;p16"/>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rmAutofit/>
          </a:bodyPr>
          <a:lstStyle>
            <a:lvl1pPr lvl="0" algn="l">
              <a:lnSpc>
                <a:spcPct val="89000"/>
              </a:lnSpc>
              <a:spcBef>
                <a:spcPts val="0"/>
              </a:spcBef>
              <a:spcAft>
                <a:spcPts val="0"/>
              </a:spcAft>
              <a:buClr>
                <a:schemeClr val="lt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16"/>
          <p:cNvSpPr txBox="1">
            <a:spLocks noGrp="1"/>
          </p:cNvSpPr>
          <p:nvPr>
            <p:ph type="body" idx="1"/>
          </p:nvPr>
        </p:nvSpPr>
        <p:spPr>
          <a:xfrm rot="5400000">
            <a:off x="4386263" y="-719137"/>
            <a:ext cx="3571875" cy="9601200"/>
          </a:xfrm>
          <a:prstGeom prst="rect">
            <a:avLst/>
          </a:prstGeom>
          <a:noFill/>
          <a:ln>
            <a:noFill/>
          </a:ln>
        </p:spPr>
        <p:txBody>
          <a:bodyPr spcFirstLastPara="1" wrap="square" lIns="91425" tIns="45700" rIns="91425" bIns="45700" anchor="t" anchorCtr="0">
            <a:normAutofit/>
          </a:bodyPr>
          <a:lstStyle>
            <a:lvl1pPr marL="457200" lvl="0" indent="-342900" algn="l">
              <a:lnSpc>
                <a:spcPct val="94000"/>
              </a:lnSpc>
              <a:spcBef>
                <a:spcPts val="1000"/>
              </a:spcBef>
              <a:spcAft>
                <a:spcPts val="0"/>
              </a:spcAft>
              <a:buClr>
                <a:schemeClr val="lt2"/>
              </a:buClr>
              <a:buSzPts val="1800"/>
              <a:buChar char="■"/>
              <a:defRPr/>
            </a:lvl1pPr>
            <a:lvl2pPr marL="914400" lvl="1" indent="-342900" algn="l">
              <a:lnSpc>
                <a:spcPct val="94000"/>
              </a:lnSpc>
              <a:spcBef>
                <a:spcPts val="500"/>
              </a:spcBef>
              <a:spcAft>
                <a:spcPts val="0"/>
              </a:spcAft>
              <a:buClr>
                <a:schemeClr val="lt2"/>
              </a:buClr>
              <a:buSzPts val="1800"/>
              <a:buChar char="–"/>
              <a:defRPr/>
            </a:lvl2pPr>
            <a:lvl3pPr marL="1371600" lvl="2" indent="-342900" algn="l">
              <a:lnSpc>
                <a:spcPct val="94000"/>
              </a:lnSpc>
              <a:spcBef>
                <a:spcPts val="500"/>
              </a:spcBef>
              <a:spcAft>
                <a:spcPts val="0"/>
              </a:spcAft>
              <a:buClr>
                <a:schemeClr val="lt2"/>
              </a:buClr>
              <a:buSzPts val="1800"/>
              <a:buChar char="■"/>
              <a:defRPr/>
            </a:lvl3pPr>
            <a:lvl4pPr marL="1828800" lvl="3" indent="-342900" algn="l">
              <a:lnSpc>
                <a:spcPct val="94000"/>
              </a:lnSpc>
              <a:spcBef>
                <a:spcPts val="500"/>
              </a:spcBef>
              <a:spcAft>
                <a:spcPts val="0"/>
              </a:spcAft>
              <a:buClr>
                <a:schemeClr val="lt2"/>
              </a:buClr>
              <a:buSzPts val="1800"/>
              <a:buChar char="–"/>
              <a:defRPr/>
            </a:lvl4pPr>
            <a:lvl5pPr marL="2286000" lvl="4" indent="-342900" algn="l">
              <a:lnSpc>
                <a:spcPct val="94000"/>
              </a:lnSpc>
              <a:spcBef>
                <a:spcPts val="500"/>
              </a:spcBef>
              <a:spcAft>
                <a:spcPts val="0"/>
              </a:spcAft>
              <a:buClr>
                <a:schemeClr val="lt2"/>
              </a:buClr>
              <a:buSzPts val="1800"/>
              <a:buChar char="■"/>
              <a:defRPr/>
            </a:lvl5pPr>
            <a:lvl6pPr marL="2743200" lvl="5" indent="-342900" algn="l">
              <a:lnSpc>
                <a:spcPct val="94000"/>
              </a:lnSpc>
              <a:spcBef>
                <a:spcPts val="500"/>
              </a:spcBef>
              <a:spcAft>
                <a:spcPts val="0"/>
              </a:spcAft>
              <a:buClr>
                <a:schemeClr val="lt2"/>
              </a:buClr>
              <a:buSzPts val="1800"/>
              <a:buChar char="–"/>
              <a:defRPr/>
            </a:lvl6pPr>
            <a:lvl7pPr marL="3200400" lvl="6" indent="-342900" algn="l">
              <a:lnSpc>
                <a:spcPct val="94000"/>
              </a:lnSpc>
              <a:spcBef>
                <a:spcPts val="500"/>
              </a:spcBef>
              <a:spcAft>
                <a:spcPts val="0"/>
              </a:spcAft>
              <a:buClr>
                <a:schemeClr val="lt2"/>
              </a:buClr>
              <a:buSzPts val="1800"/>
              <a:buChar char="■"/>
              <a:defRPr/>
            </a:lvl7pPr>
            <a:lvl8pPr marL="3657600" lvl="7" indent="-342900" algn="l">
              <a:lnSpc>
                <a:spcPct val="94000"/>
              </a:lnSpc>
              <a:spcBef>
                <a:spcPts val="500"/>
              </a:spcBef>
              <a:spcAft>
                <a:spcPts val="0"/>
              </a:spcAft>
              <a:buClr>
                <a:schemeClr val="lt2"/>
              </a:buClr>
              <a:buSzPts val="1800"/>
              <a:buChar char="–"/>
              <a:defRPr/>
            </a:lvl8pPr>
            <a:lvl9pPr marL="4114800" lvl="8" indent="-342900" algn="l">
              <a:lnSpc>
                <a:spcPct val="94000"/>
              </a:lnSpc>
              <a:spcBef>
                <a:spcPts val="500"/>
              </a:spcBef>
              <a:spcAft>
                <a:spcPts val="200"/>
              </a:spcAft>
              <a:buClr>
                <a:schemeClr val="lt2"/>
              </a:buClr>
              <a:buSzPts val="1800"/>
              <a:buChar char="■"/>
              <a:defRPr/>
            </a:lvl9pPr>
          </a:lstStyle>
          <a:p>
            <a:endParaRPr/>
          </a:p>
        </p:txBody>
      </p:sp>
      <p:sp>
        <p:nvSpPr>
          <p:cNvPr id="99" name="Google Shape;99;p16"/>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16"/>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16"/>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12"/>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rmAutofit/>
          </a:bodyPr>
          <a:lstStyle>
            <a:lvl1pPr marR="0" lvl="0" algn="l" rtl="0">
              <a:lnSpc>
                <a:spcPct val="89000"/>
              </a:lnSpc>
              <a:spcBef>
                <a:spcPts val="0"/>
              </a:spcBef>
              <a:spcAft>
                <a:spcPts val="0"/>
              </a:spcAft>
              <a:buClr>
                <a:schemeClr val="dk2"/>
              </a:buClr>
              <a:buSzPts val="4400"/>
              <a:buFont typeface="Libre Franklin"/>
              <a:buNone/>
              <a:defRPr sz="4400" b="0" i="0" u="none" strike="noStrike" cap="none">
                <a:solidFill>
                  <a:schemeClr val="dk2"/>
                </a:solidFill>
                <a:latin typeface="Libre Franklin"/>
                <a:ea typeface="Libre Franklin"/>
                <a:cs typeface="Libre Franklin"/>
                <a:sym typeface="Libre Frankl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2"/>
          <p:cNvSpPr txBox="1">
            <a:spLocks noGrp="1"/>
          </p:cNvSpPr>
          <p:nvPr>
            <p:ph type="body" idx="1"/>
          </p:nvPr>
        </p:nvSpPr>
        <p:spPr>
          <a:xfrm>
            <a:off x="1371600" y="2286000"/>
            <a:ext cx="9601200" cy="3581400"/>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94000"/>
              </a:lnSpc>
              <a:spcBef>
                <a:spcPts val="1000"/>
              </a:spcBef>
              <a:spcAft>
                <a:spcPts val="0"/>
              </a:spcAft>
              <a:buClr>
                <a:schemeClr val="dk2"/>
              </a:buClr>
              <a:buSzPts val="2000"/>
              <a:buFont typeface="Libre Franklin"/>
              <a:buChar char="■"/>
              <a:defRPr sz="2000" b="0" i="0" u="none" strike="noStrike" cap="none">
                <a:solidFill>
                  <a:schemeClr val="dk2"/>
                </a:solidFill>
                <a:latin typeface="Libre Franklin"/>
                <a:ea typeface="Libre Franklin"/>
                <a:cs typeface="Libre Franklin"/>
                <a:sym typeface="Libre Franklin"/>
              </a:defRPr>
            </a:lvl1pPr>
            <a:lvl2pPr marL="914400" marR="0" lvl="1" indent="-355600" algn="l" rtl="0">
              <a:lnSpc>
                <a:spcPct val="94000"/>
              </a:lnSpc>
              <a:spcBef>
                <a:spcPts val="500"/>
              </a:spcBef>
              <a:spcAft>
                <a:spcPts val="0"/>
              </a:spcAft>
              <a:buClr>
                <a:schemeClr val="dk2"/>
              </a:buClr>
              <a:buSzPts val="2000"/>
              <a:buFont typeface="Libre Franklin"/>
              <a:buChar char="–"/>
              <a:defRPr sz="2000" b="0" i="1" u="none" strike="noStrike" cap="none">
                <a:solidFill>
                  <a:schemeClr val="dk2"/>
                </a:solidFill>
                <a:latin typeface="Libre Franklin"/>
                <a:ea typeface="Libre Franklin"/>
                <a:cs typeface="Libre Franklin"/>
                <a:sym typeface="Libre Franklin"/>
              </a:defRPr>
            </a:lvl2pPr>
            <a:lvl3pPr marL="1371600" marR="0" lvl="2" indent="-342900" algn="l" rtl="0">
              <a:lnSpc>
                <a:spcPct val="94000"/>
              </a:lnSpc>
              <a:spcBef>
                <a:spcPts val="500"/>
              </a:spcBef>
              <a:spcAft>
                <a:spcPts val="0"/>
              </a:spcAft>
              <a:buClr>
                <a:schemeClr val="dk2"/>
              </a:buClr>
              <a:buSzPts val="1800"/>
              <a:buFont typeface="Libre Franklin"/>
              <a:buChar char="■"/>
              <a:defRPr sz="1800" b="0" i="0" u="none" strike="noStrike" cap="none">
                <a:solidFill>
                  <a:schemeClr val="dk2"/>
                </a:solidFill>
                <a:latin typeface="Libre Franklin"/>
                <a:ea typeface="Libre Franklin"/>
                <a:cs typeface="Libre Franklin"/>
                <a:sym typeface="Libre Franklin"/>
              </a:defRPr>
            </a:lvl3pPr>
            <a:lvl4pPr marL="1828800" marR="0" lvl="3" indent="-342900" algn="l" rtl="0">
              <a:lnSpc>
                <a:spcPct val="94000"/>
              </a:lnSpc>
              <a:spcBef>
                <a:spcPts val="500"/>
              </a:spcBef>
              <a:spcAft>
                <a:spcPts val="0"/>
              </a:spcAft>
              <a:buClr>
                <a:schemeClr val="dk2"/>
              </a:buClr>
              <a:buSzPts val="1800"/>
              <a:buFont typeface="Libre Franklin"/>
              <a:buChar char="–"/>
              <a:defRPr sz="1800" b="0" i="1" u="none" strike="noStrike" cap="none">
                <a:solidFill>
                  <a:schemeClr val="dk2"/>
                </a:solidFill>
                <a:latin typeface="Libre Franklin"/>
                <a:ea typeface="Libre Franklin"/>
                <a:cs typeface="Libre Franklin"/>
                <a:sym typeface="Libre Franklin"/>
              </a:defRPr>
            </a:lvl4pPr>
            <a:lvl5pPr marL="2286000" marR="0" lvl="4" indent="-330200" algn="l" rtl="0">
              <a:lnSpc>
                <a:spcPct val="94000"/>
              </a:lnSpc>
              <a:spcBef>
                <a:spcPts val="500"/>
              </a:spcBef>
              <a:spcAft>
                <a:spcPts val="0"/>
              </a:spcAft>
              <a:buClr>
                <a:schemeClr val="dk2"/>
              </a:buClr>
              <a:buSzPts val="1600"/>
              <a:buFont typeface="Libre Franklin"/>
              <a:buChar char="■"/>
              <a:defRPr sz="1600" b="0" i="0" u="none" strike="noStrike" cap="none">
                <a:solidFill>
                  <a:schemeClr val="dk2"/>
                </a:solidFill>
                <a:latin typeface="Libre Franklin"/>
                <a:ea typeface="Libre Franklin"/>
                <a:cs typeface="Libre Franklin"/>
                <a:sym typeface="Libre Franklin"/>
              </a:defRPr>
            </a:lvl5pPr>
            <a:lvl6pPr marL="2743200" marR="0" lvl="5" indent="-330200" algn="l" rtl="0">
              <a:lnSpc>
                <a:spcPct val="94000"/>
              </a:lnSpc>
              <a:spcBef>
                <a:spcPts val="500"/>
              </a:spcBef>
              <a:spcAft>
                <a:spcPts val="0"/>
              </a:spcAft>
              <a:buClr>
                <a:schemeClr val="dk2"/>
              </a:buClr>
              <a:buSzPts val="1600"/>
              <a:buFont typeface="Libre Franklin"/>
              <a:buChar char="–"/>
              <a:defRPr sz="1600" b="0" i="1" u="none" strike="noStrike" cap="none">
                <a:solidFill>
                  <a:schemeClr val="dk2"/>
                </a:solidFill>
                <a:latin typeface="Libre Franklin"/>
                <a:ea typeface="Libre Franklin"/>
                <a:cs typeface="Libre Franklin"/>
                <a:sym typeface="Libre Franklin"/>
              </a:defRPr>
            </a:lvl6pPr>
            <a:lvl7pPr marL="3200400" marR="0" lvl="6" indent="-317500" algn="l" rtl="0">
              <a:lnSpc>
                <a:spcPct val="94000"/>
              </a:lnSpc>
              <a:spcBef>
                <a:spcPts val="500"/>
              </a:spcBef>
              <a:spcAft>
                <a:spcPts val="0"/>
              </a:spcAft>
              <a:buClr>
                <a:schemeClr val="dk2"/>
              </a:buClr>
              <a:buSzPts val="1400"/>
              <a:buFont typeface="Libre Franklin"/>
              <a:buChar char="■"/>
              <a:defRPr sz="1400" b="0" i="0" u="none" strike="noStrike" cap="none">
                <a:solidFill>
                  <a:schemeClr val="dk2"/>
                </a:solidFill>
                <a:latin typeface="Libre Franklin"/>
                <a:ea typeface="Libre Franklin"/>
                <a:cs typeface="Libre Franklin"/>
                <a:sym typeface="Libre Franklin"/>
              </a:defRPr>
            </a:lvl7pPr>
            <a:lvl8pPr marL="3657600" marR="0" lvl="7" indent="-317500" algn="l" rtl="0">
              <a:lnSpc>
                <a:spcPct val="94000"/>
              </a:lnSpc>
              <a:spcBef>
                <a:spcPts val="500"/>
              </a:spcBef>
              <a:spcAft>
                <a:spcPts val="0"/>
              </a:spcAft>
              <a:buClr>
                <a:schemeClr val="dk2"/>
              </a:buClr>
              <a:buSzPts val="1400"/>
              <a:buFont typeface="Libre Franklin"/>
              <a:buChar char="–"/>
              <a:defRPr sz="1400" b="0" i="1" u="none" strike="noStrike" cap="none">
                <a:solidFill>
                  <a:schemeClr val="dk2"/>
                </a:solidFill>
                <a:latin typeface="Libre Franklin"/>
                <a:ea typeface="Libre Franklin"/>
                <a:cs typeface="Libre Franklin"/>
                <a:sym typeface="Libre Franklin"/>
              </a:defRPr>
            </a:lvl8pPr>
            <a:lvl9pPr marL="4114800" marR="0" lvl="8" indent="-317500" algn="l" rtl="0">
              <a:lnSpc>
                <a:spcPct val="94000"/>
              </a:lnSpc>
              <a:spcBef>
                <a:spcPts val="500"/>
              </a:spcBef>
              <a:spcAft>
                <a:spcPts val="200"/>
              </a:spcAft>
              <a:buClr>
                <a:schemeClr val="dk2"/>
              </a:buClr>
              <a:buSzPts val="1400"/>
              <a:buFont typeface="Libre Franklin"/>
              <a:buChar char="■"/>
              <a:defRPr sz="1400" b="0" i="0" u="none" strike="noStrike" cap="none">
                <a:solidFill>
                  <a:schemeClr val="dk2"/>
                </a:solidFill>
                <a:latin typeface="Libre Franklin"/>
                <a:ea typeface="Libre Franklin"/>
                <a:cs typeface="Libre Franklin"/>
                <a:sym typeface="Libre Franklin"/>
              </a:defRPr>
            </a:lvl9pPr>
          </a:lstStyle>
          <a:p>
            <a:endParaRPr/>
          </a:p>
        </p:txBody>
      </p:sp>
      <p:sp>
        <p:nvSpPr>
          <p:cNvPr id="8" name="Google Shape;8;p12"/>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dk2"/>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9" name="Google Shape;9;p12"/>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dk2"/>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0" name="Google Shape;10;p12"/>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dk2"/>
                </a:solidFill>
                <a:latin typeface="Libre Franklin"/>
                <a:ea typeface="Libre Franklin"/>
                <a:cs typeface="Libre Franklin"/>
                <a:sym typeface="Libre Franklin"/>
              </a:defRPr>
            </a:lvl1pPr>
            <a:lvl2pPr marL="0" marR="0" lvl="1" indent="0" algn="r" rtl="0">
              <a:spcBef>
                <a:spcPts val="0"/>
              </a:spcBef>
              <a:buNone/>
              <a:defRPr sz="1200" b="0" i="0" u="none" strike="noStrike" cap="none">
                <a:solidFill>
                  <a:schemeClr val="dk2"/>
                </a:solidFill>
                <a:latin typeface="Libre Franklin"/>
                <a:ea typeface="Libre Franklin"/>
                <a:cs typeface="Libre Franklin"/>
                <a:sym typeface="Libre Franklin"/>
              </a:defRPr>
            </a:lvl2pPr>
            <a:lvl3pPr marL="0" marR="0" lvl="2" indent="0" algn="r" rtl="0">
              <a:spcBef>
                <a:spcPts val="0"/>
              </a:spcBef>
              <a:buNone/>
              <a:defRPr sz="1200" b="0" i="0" u="none" strike="noStrike" cap="none">
                <a:solidFill>
                  <a:schemeClr val="dk2"/>
                </a:solidFill>
                <a:latin typeface="Libre Franklin"/>
                <a:ea typeface="Libre Franklin"/>
                <a:cs typeface="Libre Franklin"/>
                <a:sym typeface="Libre Franklin"/>
              </a:defRPr>
            </a:lvl3pPr>
            <a:lvl4pPr marL="0" marR="0" lvl="3" indent="0" algn="r" rtl="0">
              <a:spcBef>
                <a:spcPts val="0"/>
              </a:spcBef>
              <a:buNone/>
              <a:defRPr sz="1200" b="0" i="0" u="none" strike="noStrike" cap="none">
                <a:solidFill>
                  <a:schemeClr val="dk2"/>
                </a:solidFill>
                <a:latin typeface="Libre Franklin"/>
                <a:ea typeface="Libre Franklin"/>
                <a:cs typeface="Libre Franklin"/>
                <a:sym typeface="Libre Franklin"/>
              </a:defRPr>
            </a:lvl4pPr>
            <a:lvl5pPr marL="0" marR="0" lvl="4" indent="0" algn="r" rtl="0">
              <a:spcBef>
                <a:spcPts val="0"/>
              </a:spcBef>
              <a:buNone/>
              <a:defRPr sz="1200" b="0" i="0" u="none" strike="noStrike" cap="none">
                <a:solidFill>
                  <a:schemeClr val="dk2"/>
                </a:solidFill>
                <a:latin typeface="Libre Franklin"/>
                <a:ea typeface="Libre Franklin"/>
                <a:cs typeface="Libre Franklin"/>
                <a:sym typeface="Libre Franklin"/>
              </a:defRPr>
            </a:lvl5pPr>
            <a:lvl6pPr marL="0" marR="0" lvl="5" indent="0" algn="r" rtl="0">
              <a:spcBef>
                <a:spcPts val="0"/>
              </a:spcBef>
              <a:buNone/>
              <a:defRPr sz="1200" b="0" i="0" u="none" strike="noStrike" cap="none">
                <a:solidFill>
                  <a:schemeClr val="dk2"/>
                </a:solidFill>
                <a:latin typeface="Libre Franklin"/>
                <a:ea typeface="Libre Franklin"/>
                <a:cs typeface="Libre Franklin"/>
                <a:sym typeface="Libre Franklin"/>
              </a:defRPr>
            </a:lvl6pPr>
            <a:lvl7pPr marL="0" marR="0" lvl="6" indent="0" algn="r" rtl="0">
              <a:spcBef>
                <a:spcPts val="0"/>
              </a:spcBef>
              <a:buNone/>
              <a:defRPr sz="1200" b="0" i="0" u="none" strike="noStrike" cap="none">
                <a:solidFill>
                  <a:schemeClr val="dk2"/>
                </a:solidFill>
                <a:latin typeface="Libre Franklin"/>
                <a:ea typeface="Libre Franklin"/>
                <a:cs typeface="Libre Franklin"/>
                <a:sym typeface="Libre Franklin"/>
              </a:defRPr>
            </a:lvl7pPr>
            <a:lvl8pPr marL="0" marR="0" lvl="7" indent="0" algn="r" rtl="0">
              <a:spcBef>
                <a:spcPts val="0"/>
              </a:spcBef>
              <a:buNone/>
              <a:defRPr sz="1200" b="0" i="0" u="none" strike="noStrike" cap="none">
                <a:solidFill>
                  <a:schemeClr val="dk2"/>
                </a:solidFill>
                <a:latin typeface="Libre Franklin"/>
                <a:ea typeface="Libre Franklin"/>
                <a:cs typeface="Libre Franklin"/>
                <a:sym typeface="Libre Franklin"/>
              </a:defRPr>
            </a:lvl8pPr>
            <a:lvl9pPr marL="0" marR="0" lvl="8" indent="0" algn="r" rtl="0">
              <a:spcBef>
                <a:spcPts val="0"/>
              </a:spcBef>
              <a:buNone/>
              <a:defRPr sz="1200" b="0" i="0" u="none" strike="noStrike" cap="none">
                <a:solidFill>
                  <a:schemeClr val="dk2"/>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US"/>
              <a:t>‹#›</a:t>
            </a:fld>
            <a:endParaRPr/>
          </a:p>
        </p:txBody>
      </p:sp>
      <p:sp>
        <p:nvSpPr>
          <p:cNvPr id="11" name="Google Shape;11;p12" title="Side bar"/>
          <p:cNvSpPr/>
          <p:nvPr/>
        </p:nvSpPr>
        <p:spPr>
          <a:xfrm>
            <a:off x="478095" y="376"/>
            <a:ext cx="22860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4" r:id="rId3"/>
    <p:sldLayoutId id="2147483655" r:id="rId4"/>
    <p:sldLayoutId id="2147483656" r:id="rId5"/>
    <p:sldLayoutId id="2147483657" r:id="rId6"/>
    <p:sldLayoutId id="2147483659" r:id="rId7"/>
    <p:sldLayoutId id="2147483664"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368">
          <p15:clr>
            <a:srgbClr val="F26B43"/>
          </p15:clr>
        </p15:guide>
        <p15:guide id="2" orient="horz" pos="1440">
          <p15:clr>
            <a:srgbClr val="F26B43"/>
          </p15:clr>
        </p15:guide>
        <p15:guide id="3" orient="horz" pos="3696">
          <p15:clr>
            <a:srgbClr val="F26B43"/>
          </p15:clr>
        </p15:guide>
        <p15:guide id="4" orient="horz" pos="432">
          <p15:clr>
            <a:srgbClr val="F26B43"/>
          </p15:clr>
        </p15:guide>
        <p15:guide id="5" orient="horz" pos="1512">
          <p15:clr>
            <a:srgbClr val="F26B43"/>
          </p15:clr>
        </p15:guide>
        <p15:guide id="6" pos="6912">
          <p15:clr>
            <a:srgbClr val="F26B43"/>
          </p15:clr>
        </p15:guide>
        <p15:guide id="7" pos="936">
          <p15:clr>
            <a:srgbClr val="F26B43"/>
          </p15:clr>
        </p15:guide>
        <p15:guide id="8" pos="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rmAutofit/>
          </a:bodyPr>
          <a:lstStyle>
            <a:lvl1pPr marR="0" lvl="0" algn="l" rtl="0">
              <a:lnSpc>
                <a:spcPct val="89000"/>
              </a:lnSpc>
              <a:spcBef>
                <a:spcPts val="0"/>
              </a:spcBef>
              <a:spcAft>
                <a:spcPts val="0"/>
              </a:spcAft>
              <a:buClr>
                <a:schemeClr val="lt2"/>
              </a:buClr>
              <a:buSzPts val="4400"/>
              <a:buFont typeface="Libre Franklin"/>
              <a:buNone/>
              <a:defRPr sz="4400" b="0" i="0" u="none" strike="noStrike" cap="none">
                <a:solidFill>
                  <a:schemeClr val="lt2"/>
                </a:solidFill>
                <a:latin typeface="Libre Franklin"/>
                <a:ea typeface="Libre Franklin"/>
                <a:cs typeface="Libre Franklin"/>
                <a:sym typeface="Libre Frankl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1" name="Google Shape;91;p14"/>
          <p:cNvSpPr txBox="1">
            <a:spLocks noGrp="1"/>
          </p:cNvSpPr>
          <p:nvPr>
            <p:ph type="body" idx="1"/>
          </p:nvPr>
        </p:nvSpPr>
        <p:spPr>
          <a:xfrm>
            <a:off x="1371600" y="2286000"/>
            <a:ext cx="9601200" cy="3581400"/>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94000"/>
              </a:lnSpc>
              <a:spcBef>
                <a:spcPts val="1000"/>
              </a:spcBef>
              <a:spcAft>
                <a:spcPts val="0"/>
              </a:spcAft>
              <a:buClr>
                <a:schemeClr val="lt2"/>
              </a:buClr>
              <a:buSzPts val="2000"/>
              <a:buFont typeface="Libre Franklin"/>
              <a:buChar char="■"/>
              <a:defRPr sz="2000" b="0" i="0" u="none" strike="noStrike" cap="none">
                <a:solidFill>
                  <a:schemeClr val="lt2"/>
                </a:solidFill>
                <a:latin typeface="Libre Franklin"/>
                <a:ea typeface="Libre Franklin"/>
                <a:cs typeface="Libre Franklin"/>
                <a:sym typeface="Libre Franklin"/>
              </a:defRPr>
            </a:lvl1pPr>
            <a:lvl2pPr marL="914400" marR="0" lvl="1" indent="-355600" algn="l" rtl="0">
              <a:lnSpc>
                <a:spcPct val="94000"/>
              </a:lnSpc>
              <a:spcBef>
                <a:spcPts val="500"/>
              </a:spcBef>
              <a:spcAft>
                <a:spcPts val="0"/>
              </a:spcAft>
              <a:buClr>
                <a:schemeClr val="lt2"/>
              </a:buClr>
              <a:buSzPts val="2000"/>
              <a:buFont typeface="Libre Franklin"/>
              <a:buChar char="–"/>
              <a:defRPr sz="2000" b="0" i="1" u="none" strike="noStrike" cap="none">
                <a:solidFill>
                  <a:schemeClr val="lt2"/>
                </a:solidFill>
                <a:latin typeface="Libre Franklin"/>
                <a:ea typeface="Libre Franklin"/>
                <a:cs typeface="Libre Franklin"/>
                <a:sym typeface="Libre Franklin"/>
              </a:defRPr>
            </a:lvl2pPr>
            <a:lvl3pPr marL="1371600" marR="0" lvl="2" indent="-342900" algn="l" rtl="0">
              <a:lnSpc>
                <a:spcPct val="94000"/>
              </a:lnSpc>
              <a:spcBef>
                <a:spcPts val="500"/>
              </a:spcBef>
              <a:spcAft>
                <a:spcPts val="0"/>
              </a:spcAft>
              <a:buClr>
                <a:schemeClr val="lt2"/>
              </a:buClr>
              <a:buSzPts val="1800"/>
              <a:buFont typeface="Libre Franklin"/>
              <a:buChar char="■"/>
              <a:defRPr sz="1800" b="0" i="0" u="none" strike="noStrike" cap="none">
                <a:solidFill>
                  <a:schemeClr val="lt2"/>
                </a:solidFill>
                <a:latin typeface="Libre Franklin"/>
                <a:ea typeface="Libre Franklin"/>
                <a:cs typeface="Libre Franklin"/>
                <a:sym typeface="Libre Franklin"/>
              </a:defRPr>
            </a:lvl3pPr>
            <a:lvl4pPr marL="1828800" marR="0" lvl="3" indent="-342900" algn="l" rtl="0">
              <a:lnSpc>
                <a:spcPct val="94000"/>
              </a:lnSpc>
              <a:spcBef>
                <a:spcPts val="500"/>
              </a:spcBef>
              <a:spcAft>
                <a:spcPts val="0"/>
              </a:spcAft>
              <a:buClr>
                <a:schemeClr val="lt2"/>
              </a:buClr>
              <a:buSzPts val="1800"/>
              <a:buFont typeface="Libre Franklin"/>
              <a:buChar char="–"/>
              <a:defRPr sz="1800" b="0" i="1" u="none" strike="noStrike" cap="none">
                <a:solidFill>
                  <a:schemeClr val="lt2"/>
                </a:solidFill>
                <a:latin typeface="Libre Franklin"/>
                <a:ea typeface="Libre Franklin"/>
                <a:cs typeface="Libre Franklin"/>
                <a:sym typeface="Libre Franklin"/>
              </a:defRPr>
            </a:lvl4pPr>
            <a:lvl5pPr marL="2286000" marR="0" lvl="4" indent="-330200" algn="l" rtl="0">
              <a:lnSpc>
                <a:spcPct val="94000"/>
              </a:lnSpc>
              <a:spcBef>
                <a:spcPts val="500"/>
              </a:spcBef>
              <a:spcAft>
                <a:spcPts val="0"/>
              </a:spcAft>
              <a:buClr>
                <a:schemeClr val="lt2"/>
              </a:buClr>
              <a:buSzPts val="1600"/>
              <a:buFont typeface="Libre Franklin"/>
              <a:buChar char="■"/>
              <a:defRPr sz="1600" b="0" i="0" u="none" strike="noStrike" cap="none">
                <a:solidFill>
                  <a:schemeClr val="lt2"/>
                </a:solidFill>
                <a:latin typeface="Libre Franklin"/>
                <a:ea typeface="Libre Franklin"/>
                <a:cs typeface="Libre Franklin"/>
                <a:sym typeface="Libre Franklin"/>
              </a:defRPr>
            </a:lvl5pPr>
            <a:lvl6pPr marL="2743200" marR="0" lvl="5" indent="-330200" algn="l" rtl="0">
              <a:lnSpc>
                <a:spcPct val="94000"/>
              </a:lnSpc>
              <a:spcBef>
                <a:spcPts val="500"/>
              </a:spcBef>
              <a:spcAft>
                <a:spcPts val="0"/>
              </a:spcAft>
              <a:buClr>
                <a:schemeClr val="lt2"/>
              </a:buClr>
              <a:buSzPts val="1600"/>
              <a:buFont typeface="Libre Franklin"/>
              <a:buChar char="–"/>
              <a:defRPr sz="1600" b="0" i="1" u="none" strike="noStrike" cap="none">
                <a:solidFill>
                  <a:schemeClr val="lt2"/>
                </a:solidFill>
                <a:latin typeface="Libre Franklin"/>
                <a:ea typeface="Libre Franklin"/>
                <a:cs typeface="Libre Franklin"/>
                <a:sym typeface="Libre Franklin"/>
              </a:defRPr>
            </a:lvl6pPr>
            <a:lvl7pPr marL="3200400" marR="0" lvl="6" indent="-317500" algn="l" rtl="0">
              <a:lnSpc>
                <a:spcPct val="94000"/>
              </a:lnSpc>
              <a:spcBef>
                <a:spcPts val="500"/>
              </a:spcBef>
              <a:spcAft>
                <a:spcPts val="0"/>
              </a:spcAft>
              <a:buClr>
                <a:schemeClr val="lt2"/>
              </a:buClr>
              <a:buSzPts val="1400"/>
              <a:buFont typeface="Libre Franklin"/>
              <a:buChar char="■"/>
              <a:defRPr sz="1400" b="0" i="0" u="none" strike="noStrike" cap="none">
                <a:solidFill>
                  <a:schemeClr val="lt2"/>
                </a:solidFill>
                <a:latin typeface="Libre Franklin"/>
                <a:ea typeface="Libre Franklin"/>
                <a:cs typeface="Libre Franklin"/>
                <a:sym typeface="Libre Franklin"/>
              </a:defRPr>
            </a:lvl7pPr>
            <a:lvl8pPr marL="3657600" marR="0" lvl="7" indent="-317500" algn="l" rtl="0">
              <a:lnSpc>
                <a:spcPct val="94000"/>
              </a:lnSpc>
              <a:spcBef>
                <a:spcPts val="500"/>
              </a:spcBef>
              <a:spcAft>
                <a:spcPts val="0"/>
              </a:spcAft>
              <a:buClr>
                <a:schemeClr val="lt2"/>
              </a:buClr>
              <a:buSzPts val="1400"/>
              <a:buFont typeface="Libre Franklin"/>
              <a:buChar char="–"/>
              <a:defRPr sz="1400" b="0" i="1" u="none" strike="noStrike" cap="none">
                <a:solidFill>
                  <a:schemeClr val="lt2"/>
                </a:solidFill>
                <a:latin typeface="Libre Franklin"/>
                <a:ea typeface="Libre Franklin"/>
                <a:cs typeface="Libre Franklin"/>
                <a:sym typeface="Libre Franklin"/>
              </a:defRPr>
            </a:lvl8pPr>
            <a:lvl9pPr marL="4114800" marR="0" lvl="8" indent="-317500" algn="l" rtl="0">
              <a:lnSpc>
                <a:spcPct val="94000"/>
              </a:lnSpc>
              <a:spcBef>
                <a:spcPts val="500"/>
              </a:spcBef>
              <a:spcAft>
                <a:spcPts val="200"/>
              </a:spcAft>
              <a:buClr>
                <a:schemeClr val="lt2"/>
              </a:buClr>
              <a:buSzPts val="1400"/>
              <a:buFont typeface="Libre Franklin"/>
              <a:buChar char="■"/>
              <a:defRPr sz="1400" b="0" i="0" u="none" strike="noStrike" cap="none">
                <a:solidFill>
                  <a:schemeClr val="lt2"/>
                </a:solidFill>
                <a:latin typeface="Libre Franklin"/>
                <a:ea typeface="Libre Franklin"/>
                <a:cs typeface="Libre Franklin"/>
                <a:sym typeface="Libre Franklin"/>
              </a:defRPr>
            </a:lvl9pPr>
          </a:lstStyle>
          <a:p>
            <a:endParaRPr/>
          </a:p>
        </p:txBody>
      </p:sp>
      <p:sp>
        <p:nvSpPr>
          <p:cNvPr id="92" name="Google Shape;92;p14"/>
          <p:cNvSpPr txBox="1">
            <a:spLocks noGrp="1"/>
          </p:cNvSpPr>
          <p:nvPr>
            <p:ph type="dt" idx="10"/>
          </p:nvPr>
        </p:nvSpPr>
        <p:spPr>
          <a:xfrm>
            <a:off x="1390650" y="6453386"/>
            <a:ext cx="1204572" cy="40461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2"/>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9pPr>
          </a:lstStyle>
          <a:p>
            <a:endParaRPr/>
          </a:p>
        </p:txBody>
      </p:sp>
      <p:sp>
        <p:nvSpPr>
          <p:cNvPr id="93" name="Google Shape;93;p14"/>
          <p:cNvSpPr txBox="1">
            <a:spLocks noGrp="1"/>
          </p:cNvSpPr>
          <p:nvPr>
            <p:ph type="ftr" idx="11"/>
          </p:nvPr>
        </p:nvSpPr>
        <p:spPr>
          <a:xfrm>
            <a:off x="2893564" y="6453386"/>
            <a:ext cx="6280830" cy="40461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2"/>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9pPr>
          </a:lstStyle>
          <a:p>
            <a:endParaRPr/>
          </a:p>
        </p:txBody>
      </p:sp>
      <p:sp>
        <p:nvSpPr>
          <p:cNvPr id="94" name="Google Shape;94;p14"/>
          <p:cNvSpPr txBox="1">
            <a:spLocks noGrp="1"/>
          </p:cNvSpPr>
          <p:nvPr>
            <p:ph type="sldNum" idx="12"/>
          </p:nvPr>
        </p:nvSpPr>
        <p:spPr>
          <a:xfrm>
            <a:off x="9472736" y="6453386"/>
            <a:ext cx="1596292" cy="40461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2"/>
                </a:solidFill>
                <a:latin typeface="Libre Franklin"/>
                <a:ea typeface="Libre Franklin"/>
                <a:cs typeface="Libre Franklin"/>
                <a:sym typeface="Libre Franklin"/>
              </a:defRPr>
            </a:lvl1pPr>
            <a:lvl2pPr marL="0" marR="0" lvl="1" indent="0" algn="r" rtl="0">
              <a:spcBef>
                <a:spcPts val="0"/>
              </a:spcBef>
              <a:buNone/>
              <a:defRPr sz="1200" b="0" i="0" u="none" strike="noStrike" cap="none">
                <a:solidFill>
                  <a:schemeClr val="lt2"/>
                </a:solidFill>
                <a:latin typeface="Libre Franklin"/>
                <a:ea typeface="Libre Franklin"/>
                <a:cs typeface="Libre Franklin"/>
                <a:sym typeface="Libre Franklin"/>
              </a:defRPr>
            </a:lvl2pPr>
            <a:lvl3pPr marL="0" marR="0" lvl="2" indent="0" algn="r" rtl="0">
              <a:spcBef>
                <a:spcPts val="0"/>
              </a:spcBef>
              <a:buNone/>
              <a:defRPr sz="1200" b="0" i="0" u="none" strike="noStrike" cap="none">
                <a:solidFill>
                  <a:schemeClr val="lt2"/>
                </a:solidFill>
                <a:latin typeface="Libre Franklin"/>
                <a:ea typeface="Libre Franklin"/>
                <a:cs typeface="Libre Franklin"/>
                <a:sym typeface="Libre Franklin"/>
              </a:defRPr>
            </a:lvl3pPr>
            <a:lvl4pPr marL="0" marR="0" lvl="3" indent="0" algn="r" rtl="0">
              <a:spcBef>
                <a:spcPts val="0"/>
              </a:spcBef>
              <a:buNone/>
              <a:defRPr sz="1200" b="0" i="0" u="none" strike="noStrike" cap="none">
                <a:solidFill>
                  <a:schemeClr val="lt2"/>
                </a:solidFill>
                <a:latin typeface="Libre Franklin"/>
                <a:ea typeface="Libre Franklin"/>
                <a:cs typeface="Libre Franklin"/>
                <a:sym typeface="Libre Franklin"/>
              </a:defRPr>
            </a:lvl4pPr>
            <a:lvl5pPr marL="0" marR="0" lvl="4" indent="0" algn="r" rtl="0">
              <a:spcBef>
                <a:spcPts val="0"/>
              </a:spcBef>
              <a:buNone/>
              <a:defRPr sz="1200" b="0" i="0" u="none" strike="noStrike" cap="none">
                <a:solidFill>
                  <a:schemeClr val="lt2"/>
                </a:solidFill>
                <a:latin typeface="Libre Franklin"/>
                <a:ea typeface="Libre Franklin"/>
                <a:cs typeface="Libre Franklin"/>
                <a:sym typeface="Libre Franklin"/>
              </a:defRPr>
            </a:lvl5pPr>
            <a:lvl6pPr marL="0" marR="0" lvl="5" indent="0" algn="r" rtl="0">
              <a:spcBef>
                <a:spcPts val="0"/>
              </a:spcBef>
              <a:buNone/>
              <a:defRPr sz="1200" b="0" i="0" u="none" strike="noStrike" cap="none">
                <a:solidFill>
                  <a:schemeClr val="lt2"/>
                </a:solidFill>
                <a:latin typeface="Libre Franklin"/>
                <a:ea typeface="Libre Franklin"/>
                <a:cs typeface="Libre Franklin"/>
                <a:sym typeface="Libre Franklin"/>
              </a:defRPr>
            </a:lvl6pPr>
            <a:lvl7pPr marL="0" marR="0" lvl="6" indent="0" algn="r" rtl="0">
              <a:spcBef>
                <a:spcPts val="0"/>
              </a:spcBef>
              <a:buNone/>
              <a:defRPr sz="1200" b="0" i="0" u="none" strike="noStrike" cap="none">
                <a:solidFill>
                  <a:schemeClr val="lt2"/>
                </a:solidFill>
                <a:latin typeface="Libre Franklin"/>
                <a:ea typeface="Libre Franklin"/>
                <a:cs typeface="Libre Franklin"/>
                <a:sym typeface="Libre Franklin"/>
              </a:defRPr>
            </a:lvl7pPr>
            <a:lvl8pPr marL="0" marR="0" lvl="7" indent="0" algn="r" rtl="0">
              <a:spcBef>
                <a:spcPts val="0"/>
              </a:spcBef>
              <a:buNone/>
              <a:defRPr sz="1200" b="0" i="0" u="none" strike="noStrike" cap="none">
                <a:solidFill>
                  <a:schemeClr val="lt2"/>
                </a:solidFill>
                <a:latin typeface="Libre Franklin"/>
                <a:ea typeface="Libre Franklin"/>
                <a:cs typeface="Libre Franklin"/>
                <a:sym typeface="Libre Franklin"/>
              </a:defRPr>
            </a:lvl8pPr>
            <a:lvl9pPr marL="0" marR="0" lvl="8" indent="0" algn="r" rtl="0">
              <a:spcBef>
                <a:spcPts val="0"/>
              </a:spcBef>
              <a:buNone/>
              <a:defRPr sz="1200" b="0" i="0" u="none" strike="noStrike" cap="none">
                <a:solidFill>
                  <a:schemeClr val="lt2"/>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US"/>
              <a:t>‹#›</a:t>
            </a:fld>
            <a:endParaRPr/>
          </a:p>
        </p:txBody>
      </p:sp>
      <p:sp>
        <p:nvSpPr>
          <p:cNvPr id="95" name="Google Shape;95;p14" title="Side bar"/>
          <p:cNvSpPr/>
          <p:nvPr/>
        </p:nvSpPr>
        <p:spPr>
          <a:xfrm>
            <a:off x="478095" y="376"/>
            <a:ext cx="2286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368">
          <p15:clr>
            <a:srgbClr val="F26B43"/>
          </p15:clr>
        </p15:guide>
        <p15:guide id="2" orient="horz" pos="1440">
          <p15:clr>
            <a:srgbClr val="F26B43"/>
          </p15:clr>
        </p15:guide>
        <p15:guide id="3" orient="horz" pos="3696">
          <p15:clr>
            <a:srgbClr val="F26B43"/>
          </p15:clr>
        </p15:guide>
        <p15:guide id="4" orient="horz" pos="432">
          <p15:clr>
            <a:srgbClr val="F26B43"/>
          </p15:clr>
        </p15:guide>
        <p15:guide id="5" orient="horz" pos="1512">
          <p15:clr>
            <a:srgbClr val="F26B43"/>
          </p15:clr>
        </p15:guide>
        <p15:guide id="6" pos="6912">
          <p15:clr>
            <a:srgbClr val="F26B43"/>
          </p15:clr>
        </p15:guide>
        <p15:guide id="7" pos="936">
          <p15:clr>
            <a:srgbClr val="F26B43"/>
          </p15:clr>
        </p15:guide>
        <p15:guide id="8"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hyperlink" Target="KEY.mp4" TargetMode="External"/><Relationship Id="rId4" Type="http://schemas.openxmlformats.org/officeDocument/2006/relationships/hyperlink" Target="PRE.mp4"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slide" Target="slide5.xml"/><Relationship Id="rId4" Type="http://schemas.openxmlformats.org/officeDocument/2006/relationships/slide" Target="slide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2.png"/><Relationship Id="rId4" Type="http://schemas.openxmlformats.org/officeDocument/2006/relationships/slide" Target="slide3.xml"/></Relationships>
</file>

<file path=ppt/slides/_rels/slide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slide" Target="slide19.xml"/><Relationship Id="rId5" Type="http://schemas.openxmlformats.org/officeDocument/2006/relationships/slide" Target="slide11.xml"/><Relationship Id="rId4" Type="http://schemas.openxmlformats.org/officeDocument/2006/relationships/slide" Target="slide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slide" Target="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
          <p:cNvSpPr txBox="1">
            <a:spLocks noGrp="1"/>
          </p:cNvSpPr>
          <p:nvPr>
            <p:ph type="ctrTitle"/>
          </p:nvPr>
        </p:nvSpPr>
        <p:spPr>
          <a:xfrm>
            <a:off x="1915350" y="1574575"/>
            <a:ext cx="8361300" cy="1871700"/>
          </a:xfrm>
          <a:prstGeom prst="rect">
            <a:avLst/>
          </a:prstGeom>
          <a:noFill/>
          <a:ln>
            <a:noFill/>
          </a:ln>
        </p:spPr>
        <p:txBody>
          <a:bodyPr spcFirstLastPara="1" wrap="square" lIns="91425" tIns="45700" rIns="91425" bIns="45700" anchor="b" anchorCtr="0">
            <a:noAutofit/>
          </a:bodyPr>
          <a:lstStyle/>
          <a:p>
            <a:pPr marL="0" lvl="0" indent="0" algn="ctr" rtl="0">
              <a:lnSpc>
                <a:spcPct val="89000"/>
              </a:lnSpc>
              <a:spcBef>
                <a:spcPts val="0"/>
              </a:spcBef>
              <a:spcAft>
                <a:spcPts val="0"/>
              </a:spcAft>
              <a:buClr>
                <a:schemeClr val="dk2"/>
              </a:buClr>
              <a:buSzPts val="7200"/>
              <a:buFont typeface="Libre Franklin"/>
              <a:buNone/>
            </a:pPr>
            <a:r>
              <a:rPr lang="en-US" sz="3600" b="1"/>
              <a:t>Segmentation and Key Frame Extraction for Analyzing Educational Research Videos</a:t>
            </a:r>
            <a:endParaRPr sz="3600" b="1"/>
          </a:p>
        </p:txBody>
      </p:sp>
      <p:sp>
        <p:nvSpPr>
          <p:cNvPr id="129" name="Google Shape;129;p1"/>
          <p:cNvSpPr txBox="1">
            <a:spLocks noGrp="1"/>
          </p:cNvSpPr>
          <p:nvPr>
            <p:ph type="subTitle" idx="1"/>
          </p:nvPr>
        </p:nvSpPr>
        <p:spPr>
          <a:xfrm>
            <a:off x="2679906" y="4108679"/>
            <a:ext cx="6831600" cy="1086300"/>
          </a:xfrm>
          <a:prstGeom prst="rect">
            <a:avLst/>
          </a:prstGeom>
          <a:noFill/>
          <a:ln>
            <a:noFill/>
          </a:ln>
        </p:spPr>
        <p:txBody>
          <a:bodyPr spcFirstLastPara="1" wrap="square" lIns="91425" tIns="45700" rIns="91425" bIns="45700" anchor="ctr" anchorCtr="0">
            <a:normAutofit/>
          </a:bodyPr>
          <a:lstStyle/>
          <a:p>
            <a:pPr marL="0" lvl="0" indent="0" algn="ctr" rtl="0">
              <a:lnSpc>
                <a:spcPct val="112000"/>
              </a:lnSpc>
              <a:spcBef>
                <a:spcPts val="0"/>
              </a:spcBef>
              <a:spcAft>
                <a:spcPts val="0"/>
              </a:spcAft>
              <a:buClr>
                <a:schemeClr val="dk2"/>
              </a:buClr>
              <a:buSzPts val="2300"/>
              <a:buNone/>
            </a:pPr>
            <a:r>
              <a:rPr lang="en-US" b="1">
                <a:solidFill>
                  <a:schemeClr val="dk1"/>
                </a:solidFill>
                <a:latin typeface="Georgia"/>
                <a:ea typeface="Georgia"/>
                <a:cs typeface="Georgia"/>
                <a:sym typeface="Georgia"/>
              </a:rPr>
              <a:t>Group</a:t>
            </a:r>
            <a:r>
              <a:rPr lang="en-US">
                <a:solidFill>
                  <a:schemeClr val="dk1"/>
                </a:solidFill>
                <a:latin typeface="Georgia"/>
                <a:ea typeface="Georgia"/>
                <a:cs typeface="Georgia"/>
                <a:sym typeface="Georgia"/>
              </a:rPr>
              <a:t>: DKHTNI</a:t>
            </a:r>
            <a:endParaRPr>
              <a:solidFill>
                <a:schemeClr val="dk1"/>
              </a:solidFill>
              <a:latin typeface="Georgia"/>
              <a:ea typeface="Georgia"/>
              <a:cs typeface="Georgia"/>
              <a:sym typeface="Georgia"/>
            </a:endParaRPr>
          </a:p>
          <a:p>
            <a:pPr marL="0" lvl="0" indent="0" algn="ctr" rtl="0">
              <a:lnSpc>
                <a:spcPct val="112000"/>
              </a:lnSpc>
              <a:spcBef>
                <a:spcPts val="0"/>
              </a:spcBef>
              <a:spcAft>
                <a:spcPts val="0"/>
              </a:spcAft>
              <a:buClr>
                <a:schemeClr val="dk2"/>
              </a:buClr>
              <a:buSzPts val="2300"/>
              <a:buNone/>
            </a:pPr>
            <a:r>
              <a:rPr lang="en-US" b="1">
                <a:solidFill>
                  <a:schemeClr val="dk1"/>
                </a:solidFill>
                <a:latin typeface="Georgia"/>
                <a:ea typeface="Georgia"/>
                <a:cs typeface="Georgia"/>
                <a:sym typeface="Georgia"/>
              </a:rPr>
              <a:t>Members</a:t>
            </a:r>
            <a:r>
              <a:rPr lang="en-US">
                <a:solidFill>
                  <a:schemeClr val="dk1"/>
                </a:solidFill>
                <a:latin typeface="Georgia"/>
                <a:ea typeface="Georgia"/>
                <a:cs typeface="Georgia"/>
                <a:sym typeface="Georgia"/>
              </a:rPr>
              <a:t>: Xin Cai, Boyuan Zou, Jonquil Liao</a:t>
            </a:r>
            <a:endParaRPr>
              <a:solidFill>
                <a:schemeClr val="dk1"/>
              </a:solidFill>
              <a:latin typeface="Georgia"/>
              <a:ea typeface="Georgia"/>
              <a:cs typeface="Georgia"/>
              <a:sym typeface="Georgia"/>
            </a:endParaRPr>
          </a:p>
        </p:txBody>
      </p:sp>
      <p:sp>
        <p:nvSpPr>
          <p:cNvPr id="2" name="TextBox 1">
            <a:extLst>
              <a:ext uri="{FF2B5EF4-FFF2-40B4-BE49-F238E27FC236}">
                <a16:creationId xmlns:a16="http://schemas.microsoft.com/office/drawing/2014/main" id="{5A9F0EC2-4F7B-FD90-FA49-2C84D08BDC87}"/>
              </a:ext>
            </a:extLst>
          </p:cNvPr>
          <p:cNvSpPr txBox="1"/>
          <p:nvPr/>
        </p:nvSpPr>
        <p:spPr>
          <a:xfrm>
            <a:off x="633656" y="5430644"/>
            <a:ext cx="7283709" cy="646331"/>
          </a:xfrm>
          <a:prstGeom prst="rect">
            <a:avLst/>
          </a:prstGeom>
          <a:noFill/>
        </p:spPr>
        <p:txBody>
          <a:bodyPr wrap="square" rtlCol="0">
            <a:spAutoFit/>
          </a:bodyPr>
          <a:lstStyle/>
          <a:p>
            <a:r>
              <a:rPr lang="en-US" sz="1800" dirty="0">
                <a:solidFill>
                  <a:schemeClr val="tx1"/>
                </a:solidFill>
                <a:latin typeface="American Typewriter" panose="02090604020004020304" pitchFamily="18" charset="77"/>
              </a:rPr>
              <a:t>“</a:t>
            </a:r>
            <a:r>
              <a:rPr lang="en-US" sz="1800" b="1" dirty="0">
                <a:solidFill>
                  <a:schemeClr val="tx1"/>
                </a:solidFill>
                <a:latin typeface="American Typewriter" panose="02090604020004020304" pitchFamily="18" charset="77"/>
              </a:rPr>
              <a:t>D</a:t>
            </a:r>
            <a:r>
              <a:rPr lang="en-US" sz="1800" dirty="0">
                <a:solidFill>
                  <a:schemeClr val="tx1"/>
                </a:solidFill>
                <a:latin typeface="American Typewriter" panose="02090604020004020304" pitchFamily="18" charset="77"/>
              </a:rPr>
              <a:t>ucks </a:t>
            </a:r>
            <a:r>
              <a:rPr lang="en-US" sz="1800" b="1" dirty="0">
                <a:solidFill>
                  <a:schemeClr val="tx1"/>
                </a:solidFill>
                <a:latin typeface="American Typewriter" panose="02090604020004020304" pitchFamily="18" charset="77"/>
              </a:rPr>
              <a:t>K</a:t>
            </a:r>
            <a:r>
              <a:rPr lang="en-US" sz="1800" dirty="0">
                <a:solidFill>
                  <a:schemeClr val="tx1"/>
                </a:solidFill>
                <a:latin typeface="American Typewriter" panose="02090604020004020304" pitchFamily="18" charset="77"/>
              </a:rPr>
              <a:t>eep </a:t>
            </a:r>
            <a:r>
              <a:rPr lang="en-US" sz="1800" b="1" dirty="0">
                <a:solidFill>
                  <a:schemeClr val="tx1"/>
                </a:solidFill>
                <a:latin typeface="American Typewriter" panose="02090604020004020304" pitchFamily="18" charset="77"/>
              </a:rPr>
              <a:t>H</a:t>
            </a:r>
            <a:r>
              <a:rPr lang="en-US" sz="1800" dirty="0">
                <a:solidFill>
                  <a:schemeClr val="tx1"/>
                </a:solidFill>
                <a:latin typeface="American Typewriter" panose="02090604020004020304" pitchFamily="18" charset="77"/>
              </a:rPr>
              <a:t>unting </a:t>
            </a:r>
            <a:r>
              <a:rPr lang="en-US" sz="1800" b="1" dirty="0">
                <a:solidFill>
                  <a:schemeClr val="tx1"/>
                </a:solidFill>
                <a:latin typeface="American Typewriter" panose="02090604020004020304" pitchFamily="18" charset="77"/>
              </a:rPr>
              <a:t>T</a:t>
            </a:r>
            <a:r>
              <a:rPr lang="en-US" sz="1800" dirty="0">
                <a:solidFill>
                  <a:schemeClr val="tx1"/>
                </a:solidFill>
                <a:latin typeface="American Typewriter" panose="02090604020004020304" pitchFamily="18" charset="77"/>
              </a:rPr>
              <a:t>iny </a:t>
            </a:r>
            <a:r>
              <a:rPr lang="en-US" sz="1800" b="1" dirty="0">
                <a:solidFill>
                  <a:schemeClr val="tx1"/>
                </a:solidFill>
                <a:latin typeface="American Typewriter" panose="02090604020004020304" pitchFamily="18" charset="77"/>
              </a:rPr>
              <a:t>N</a:t>
            </a:r>
            <a:r>
              <a:rPr lang="en-US" sz="1800" dirty="0">
                <a:solidFill>
                  <a:schemeClr val="tx1"/>
                </a:solidFill>
                <a:latin typeface="American Typewriter" panose="02090604020004020304" pitchFamily="18" charset="77"/>
              </a:rPr>
              <a:t>ymphs </a:t>
            </a:r>
            <a:r>
              <a:rPr lang="en-US" sz="1800" b="1" dirty="0">
                <a:solidFill>
                  <a:schemeClr val="tx1"/>
                </a:solidFill>
                <a:latin typeface="American Typewriter" panose="02090604020004020304" pitchFamily="18" charset="77"/>
              </a:rPr>
              <a:t>I</a:t>
            </a:r>
            <a:r>
              <a:rPr lang="en-US" sz="1800" dirty="0">
                <a:solidFill>
                  <a:schemeClr val="tx1"/>
                </a:solidFill>
                <a:latin typeface="American Typewriter" panose="02090604020004020304" pitchFamily="18" charset="77"/>
              </a:rPr>
              <a:t>ntently.”</a:t>
            </a:r>
          </a:p>
          <a:p>
            <a:r>
              <a:rPr lang="en-US" sz="1800" dirty="0">
                <a:solidFill>
                  <a:schemeClr val="tx1"/>
                </a:solidFill>
                <a:latin typeface="American Typewriter" panose="02090604020004020304" pitchFamily="18" charset="77"/>
              </a:rPr>
              <a:t>“</a:t>
            </a:r>
            <a:r>
              <a:rPr lang="en-US" sz="1800" b="1" dirty="0">
                <a:solidFill>
                  <a:schemeClr val="tx1"/>
                </a:solidFill>
                <a:latin typeface="American Typewriter" panose="02090604020004020304" pitchFamily="18" charset="77"/>
              </a:rPr>
              <a:t>D</a:t>
            </a:r>
            <a:r>
              <a:rPr lang="en-US" sz="1800" dirty="0">
                <a:solidFill>
                  <a:schemeClr val="tx1"/>
                </a:solidFill>
                <a:latin typeface="American Typewriter" panose="02090604020004020304" pitchFamily="18" charset="77"/>
              </a:rPr>
              <a:t>atabases </a:t>
            </a:r>
            <a:r>
              <a:rPr lang="en-US" sz="1800" b="1" dirty="0">
                <a:solidFill>
                  <a:schemeClr val="tx1"/>
                </a:solidFill>
                <a:latin typeface="American Typewriter" panose="02090604020004020304" pitchFamily="18" charset="77"/>
              </a:rPr>
              <a:t>K</a:t>
            </a:r>
            <a:r>
              <a:rPr lang="en-US" sz="1800" dirty="0">
                <a:solidFill>
                  <a:schemeClr val="tx1"/>
                </a:solidFill>
                <a:latin typeface="American Typewriter" panose="02090604020004020304" pitchFamily="18" charset="77"/>
              </a:rPr>
              <a:t>eep </a:t>
            </a:r>
            <a:r>
              <a:rPr lang="en-US" sz="1800" b="1" dirty="0">
                <a:solidFill>
                  <a:schemeClr val="tx1"/>
                </a:solidFill>
                <a:latin typeface="American Typewriter" panose="02090604020004020304" pitchFamily="18" charset="77"/>
              </a:rPr>
              <a:t>H</a:t>
            </a:r>
            <a:r>
              <a:rPr lang="en-US" sz="1800" dirty="0">
                <a:solidFill>
                  <a:schemeClr val="tx1"/>
                </a:solidFill>
                <a:latin typeface="American Typewriter" panose="02090604020004020304" pitchFamily="18" charset="77"/>
              </a:rPr>
              <a:t>uge </a:t>
            </a:r>
            <a:r>
              <a:rPr lang="en-US" sz="1800" b="1" dirty="0">
                <a:solidFill>
                  <a:schemeClr val="tx1"/>
                </a:solidFill>
                <a:latin typeface="American Typewriter" panose="02090604020004020304" pitchFamily="18" charset="77"/>
              </a:rPr>
              <a:t>T</a:t>
            </a:r>
            <a:r>
              <a:rPr lang="en-US" sz="1800" dirty="0">
                <a:solidFill>
                  <a:schemeClr val="tx1"/>
                </a:solidFill>
                <a:latin typeface="American Typewriter" panose="02090604020004020304" pitchFamily="18" charset="77"/>
              </a:rPr>
              <a:t>ables </a:t>
            </a:r>
            <a:r>
              <a:rPr lang="en-US" sz="1800" b="1" dirty="0">
                <a:solidFill>
                  <a:schemeClr val="tx1"/>
                </a:solidFill>
                <a:latin typeface="American Typewriter" panose="02090604020004020304" pitchFamily="18" charset="77"/>
              </a:rPr>
              <a:t>N</a:t>
            </a:r>
            <a:r>
              <a:rPr lang="en-US" sz="1800" dirty="0">
                <a:solidFill>
                  <a:schemeClr val="tx1"/>
                </a:solidFill>
                <a:latin typeface="American Typewriter" panose="02090604020004020304" pitchFamily="18" charset="77"/>
              </a:rPr>
              <a:t>eatly </a:t>
            </a:r>
            <a:r>
              <a:rPr lang="en-US" sz="1800" b="1" dirty="0">
                <a:solidFill>
                  <a:schemeClr val="tx1"/>
                </a:solidFill>
                <a:latin typeface="American Typewriter" panose="02090604020004020304" pitchFamily="18" charset="77"/>
              </a:rPr>
              <a:t>I</a:t>
            </a:r>
            <a:r>
              <a:rPr lang="en-US" sz="1800" dirty="0">
                <a:solidFill>
                  <a:schemeClr val="tx1"/>
                </a:solidFill>
                <a:latin typeface="American Typewriter" panose="02090604020004020304" pitchFamily="18" charset="77"/>
              </a:rPr>
              <a:t>ndexed.”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89"/>
        <p:cNvGrpSpPr/>
        <p:nvPr/>
      </p:nvGrpSpPr>
      <p:grpSpPr>
        <a:xfrm>
          <a:off x="0" y="0"/>
          <a:ext cx="0" cy="0"/>
          <a:chOff x="0" y="0"/>
          <a:chExt cx="0" cy="0"/>
        </a:xfrm>
      </p:grpSpPr>
    </p:spTree>
    <p:extLst>
      <p:ext uri="{BB962C8B-B14F-4D97-AF65-F5344CB8AC3E}">
        <p14:creationId xmlns:p14="http://schemas.microsoft.com/office/powerpoint/2010/main" val="3307412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14141"/>
        </a:solidFill>
        <a:effectLst/>
      </p:bgPr>
    </p:bg>
    <p:spTree>
      <p:nvGrpSpPr>
        <p:cNvPr id="1" name="Shape 143"/>
        <p:cNvGrpSpPr/>
        <p:nvPr/>
      </p:nvGrpSpPr>
      <p:grpSpPr>
        <a:xfrm>
          <a:off x="0" y="0"/>
          <a:ext cx="0" cy="0"/>
          <a:chOff x="0" y="0"/>
          <a:chExt cx="0" cy="0"/>
        </a:xfrm>
      </p:grpSpPr>
      <p:sp>
        <p:nvSpPr>
          <p:cNvPr id="144" name="Google Shape;144;p3"/>
          <p:cNvSpPr/>
          <p:nvPr/>
        </p:nvSpPr>
        <p:spPr>
          <a:xfrm>
            <a:off x="0" y="376"/>
            <a:ext cx="12191998" cy="6857624"/>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Libre Franklin"/>
              <a:ea typeface="Libre Franklin"/>
              <a:cs typeface="Libre Franklin"/>
              <a:sym typeface="Libre Franklin"/>
            </a:endParaRPr>
          </a:p>
        </p:txBody>
      </p:sp>
      <p:sp>
        <p:nvSpPr>
          <p:cNvPr id="145" name="Google Shape;145;p3"/>
          <p:cNvSpPr/>
          <p:nvPr/>
        </p:nvSpPr>
        <p:spPr>
          <a:xfrm rot="10800000" flipH="1">
            <a:off x="8299640" y="626654"/>
            <a:ext cx="3275668" cy="4408488"/>
          </a:xfrm>
          <a:custGeom>
            <a:avLst/>
            <a:gdLst/>
            <a:ahLst/>
            <a:cxnLst/>
            <a:rect l="l" t="t" r="r" b="b"/>
            <a:pathLst>
              <a:path w="10002" h="10000" extrusionOk="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696A64"/>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Libre Franklin"/>
              <a:ea typeface="Libre Franklin"/>
              <a:cs typeface="Libre Franklin"/>
              <a:sym typeface="Libre Franklin"/>
            </a:endParaRPr>
          </a:p>
        </p:txBody>
      </p:sp>
      <p:sp>
        <p:nvSpPr>
          <p:cNvPr id="146" name="Google Shape;146;p3"/>
          <p:cNvSpPr/>
          <p:nvPr/>
        </p:nvSpPr>
        <p:spPr>
          <a:xfrm>
            <a:off x="1010266" y="1010266"/>
            <a:ext cx="10171466" cy="4857133"/>
          </a:xfrm>
          <a:prstGeom prst="rect">
            <a:avLst/>
          </a:prstGeom>
          <a:solidFill>
            <a:srgbClr val="41414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Libre Franklin"/>
              <a:ea typeface="Libre Franklin"/>
              <a:cs typeface="Libre Franklin"/>
              <a:sym typeface="Libre Franklin"/>
            </a:endParaRPr>
          </a:p>
        </p:txBody>
      </p:sp>
      <p:sp>
        <p:nvSpPr>
          <p:cNvPr id="147" name="Google Shape;147;p3"/>
          <p:cNvSpPr txBox="1">
            <a:spLocks noGrp="1"/>
          </p:cNvSpPr>
          <p:nvPr>
            <p:ph type="title"/>
          </p:nvPr>
        </p:nvSpPr>
        <p:spPr>
          <a:xfrm>
            <a:off x="1494430" y="1398896"/>
            <a:ext cx="9325970" cy="1160059"/>
          </a:xfrm>
          <a:prstGeom prst="rect">
            <a:avLst/>
          </a:prstGeom>
          <a:noFill/>
          <a:ln>
            <a:noFill/>
          </a:ln>
        </p:spPr>
        <p:txBody>
          <a:bodyPr spcFirstLastPara="1" wrap="square" lIns="91425" tIns="45700" rIns="91425" bIns="45700" anchor="t" anchorCtr="0">
            <a:normAutofit/>
          </a:bodyPr>
          <a:lstStyle/>
          <a:p>
            <a:pPr marL="0" lvl="0" indent="0" algn="l" rtl="0">
              <a:lnSpc>
                <a:spcPct val="89000"/>
              </a:lnSpc>
              <a:spcBef>
                <a:spcPts val="0"/>
              </a:spcBef>
              <a:spcAft>
                <a:spcPts val="0"/>
              </a:spcAft>
              <a:buClr>
                <a:schemeClr val="lt2"/>
              </a:buClr>
              <a:buSzPts val="4400"/>
              <a:buFont typeface="Libre Franklin"/>
              <a:buNone/>
            </a:pPr>
            <a:r>
              <a:rPr lang="en-US" dirty="0"/>
              <a:t>Simple Hand-Gesture Detection</a:t>
            </a:r>
            <a:endParaRPr dirty="0"/>
          </a:p>
        </p:txBody>
      </p:sp>
      <p:sp>
        <p:nvSpPr>
          <p:cNvPr id="148" name="Google Shape;148;p3"/>
          <p:cNvSpPr txBox="1">
            <a:spLocks noGrp="1"/>
          </p:cNvSpPr>
          <p:nvPr>
            <p:ph type="body" idx="1"/>
          </p:nvPr>
        </p:nvSpPr>
        <p:spPr>
          <a:xfrm>
            <a:off x="1494430" y="2159213"/>
            <a:ext cx="9325970" cy="3527353"/>
          </a:xfrm>
          <a:prstGeom prst="rect">
            <a:avLst/>
          </a:prstGeom>
          <a:noFill/>
          <a:ln>
            <a:noFill/>
          </a:ln>
        </p:spPr>
        <p:txBody>
          <a:bodyPr spcFirstLastPara="1" wrap="square" lIns="91425" tIns="45700" rIns="91425" bIns="45700" anchor="t" anchorCtr="0">
            <a:normAutofit/>
          </a:bodyPr>
          <a:lstStyle/>
          <a:p>
            <a:pPr marL="384048" lvl="0" indent="-257048" algn="l" rtl="0">
              <a:lnSpc>
                <a:spcPct val="94000"/>
              </a:lnSpc>
              <a:spcBef>
                <a:spcPts val="0"/>
              </a:spcBef>
              <a:spcAft>
                <a:spcPts val="0"/>
              </a:spcAft>
              <a:buClr>
                <a:schemeClr val="lt2"/>
              </a:buClr>
              <a:buSzPts val="2000"/>
              <a:buNone/>
            </a:pPr>
            <a:r>
              <a:rPr lang="en-US" dirty="0"/>
              <a:t>One important feature of active gesture chunk: Gesture of Hand</a:t>
            </a:r>
          </a:p>
          <a:p>
            <a:pPr marL="384048" lvl="0" indent="-257048" algn="l" rtl="0">
              <a:lnSpc>
                <a:spcPct val="94000"/>
              </a:lnSpc>
              <a:spcBef>
                <a:spcPts val="0"/>
              </a:spcBef>
              <a:spcAft>
                <a:spcPts val="0"/>
              </a:spcAft>
              <a:buClr>
                <a:schemeClr val="lt2"/>
              </a:buClr>
              <a:buSzPts val="2000"/>
              <a:buNone/>
            </a:pPr>
            <a:r>
              <a:rPr lang="en-US" dirty="0"/>
              <a:t>8 distinct categories:</a:t>
            </a:r>
          </a:p>
          <a:p>
            <a:pPr marL="384048" lvl="0" indent="-257048" algn="l" rtl="0">
              <a:lnSpc>
                <a:spcPct val="94000"/>
              </a:lnSpc>
              <a:spcBef>
                <a:spcPts val="0"/>
              </a:spcBef>
              <a:spcAft>
                <a:spcPts val="0"/>
              </a:spcAft>
              <a:buClr>
                <a:schemeClr val="lt2"/>
              </a:buClr>
              <a:buSzPts val="2000"/>
              <a:buNone/>
            </a:pPr>
            <a:r>
              <a:rPr lang="en-US" dirty="0"/>
              <a:t>• Palm</a:t>
            </a:r>
          </a:p>
          <a:p>
            <a:pPr marL="384048" lvl="0" indent="-257048" algn="l" rtl="0">
              <a:lnSpc>
                <a:spcPct val="94000"/>
              </a:lnSpc>
              <a:spcBef>
                <a:spcPts val="0"/>
              </a:spcBef>
              <a:spcAft>
                <a:spcPts val="0"/>
              </a:spcAft>
              <a:buClr>
                <a:schemeClr val="lt2"/>
              </a:buClr>
              <a:buSzPts val="2000"/>
              <a:buNone/>
            </a:pPr>
            <a:r>
              <a:rPr lang="en-US" dirty="0"/>
              <a:t>• Fist</a:t>
            </a:r>
          </a:p>
          <a:p>
            <a:pPr marL="384048" lvl="0" indent="-257048" algn="l" rtl="0">
              <a:lnSpc>
                <a:spcPct val="94000"/>
              </a:lnSpc>
              <a:spcBef>
                <a:spcPts val="0"/>
              </a:spcBef>
              <a:spcAft>
                <a:spcPts val="0"/>
              </a:spcAft>
              <a:buClr>
                <a:schemeClr val="lt2"/>
              </a:buClr>
              <a:buSzPts val="2000"/>
              <a:buNone/>
            </a:pPr>
            <a:r>
              <a:rPr lang="en-US" dirty="0"/>
              <a:t>• Thumb Up</a:t>
            </a:r>
          </a:p>
          <a:p>
            <a:pPr marL="384048" lvl="0" indent="-257048" algn="l" rtl="0">
              <a:lnSpc>
                <a:spcPct val="94000"/>
              </a:lnSpc>
              <a:spcBef>
                <a:spcPts val="0"/>
              </a:spcBef>
              <a:spcAft>
                <a:spcPts val="0"/>
              </a:spcAft>
              <a:buClr>
                <a:schemeClr val="lt2"/>
              </a:buClr>
              <a:buSzPts val="2000"/>
              <a:buNone/>
            </a:pPr>
            <a:r>
              <a:rPr lang="en-US" dirty="0"/>
              <a:t>• Indexing</a:t>
            </a:r>
          </a:p>
          <a:p>
            <a:pPr marL="384048" lvl="0" indent="-257048" algn="l" rtl="0">
              <a:lnSpc>
                <a:spcPct val="94000"/>
              </a:lnSpc>
              <a:spcBef>
                <a:spcPts val="0"/>
              </a:spcBef>
              <a:spcAft>
                <a:spcPts val="0"/>
              </a:spcAft>
              <a:buClr>
                <a:schemeClr val="lt2"/>
              </a:buClr>
              <a:buSzPts val="2000"/>
              <a:buNone/>
            </a:pPr>
            <a:r>
              <a:rPr lang="en-US" dirty="0"/>
              <a:t>• L-shape</a:t>
            </a:r>
          </a:p>
          <a:p>
            <a:pPr marL="384048" lvl="0" indent="-257048" algn="l" rtl="0">
              <a:lnSpc>
                <a:spcPct val="94000"/>
              </a:lnSpc>
              <a:spcBef>
                <a:spcPts val="0"/>
              </a:spcBef>
              <a:spcAft>
                <a:spcPts val="0"/>
              </a:spcAft>
              <a:buClr>
                <a:schemeClr val="lt2"/>
              </a:buClr>
              <a:buSzPts val="2000"/>
              <a:buNone/>
            </a:pPr>
            <a:r>
              <a:rPr lang="en-US" dirty="0"/>
              <a:t>• Relax</a:t>
            </a:r>
          </a:p>
          <a:p>
            <a:pPr marL="384048" lvl="0" indent="-257048" algn="l" rtl="0">
              <a:lnSpc>
                <a:spcPct val="94000"/>
              </a:lnSpc>
              <a:spcBef>
                <a:spcPts val="0"/>
              </a:spcBef>
              <a:spcAft>
                <a:spcPts val="0"/>
              </a:spcAft>
              <a:buClr>
                <a:schemeClr val="lt2"/>
              </a:buClr>
              <a:buSzPts val="2000"/>
              <a:buNone/>
            </a:pPr>
            <a:r>
              <a:rPr lang="en-US" dirty="0"/>
              <a:t>• Other</a:t>
            </a:r>
          </a:p>
          <a:p>
            <a:pPr marL="384048" lvl="0" indent="-257048" algn="l" rtl="0">
              <a:lnSpc>
                <a:spcPct val="94000"/>
              </a:lnSpc>
              <a:spcBef>
                <a:spcPts val="0"/>
              </a:spcBef>
              <a:spcAft>
                <a:spcPts val="0"/>
              </a:spcAft>
              <a:buClr>
                <a:schemeClr val="lt2"/>
              </a:buClr>
              <a:buSzPts val="2000"/>
              <a:buNone/>
            </a:pPr>
            <a:r>
              <a:rPr lang="en-US" dirty="0"/>
              <a:t>• Missing</a:t>
            </a:r>
            <a:endParaRPr dirty="0"/>
          </a:p>
        </p:txBody>
      </p:sp>
      <p:sp>
        <p:nvSpPr>
          <p:cNvPr id="2" name="Right Brace 1">
            <a:extLst>
              <a:ext uri="{FF2B5EF4-FFF2-40B4-BE49-F238E27FC236}">
                <a16:creationId xmlns:a16="http://schemas.microsoft.com/office/drawing/2014/main" id="{68C0BBA7-B3D8-A72D-B2DD-1942EA7CEB7F}"/>
              </a:ext>
            </a:extLst>
          </p:cNvPr>
          <p:cNvSpPr/>
          <p:nvPr/>
        </p:nvSpPr>
        <p:spPr>
          <a:xfrm>
            <a:off x="3050561" y="4356847"/>
            <a:ext cx="499463" cy="678295"/>
          </a:xfrm>
          <a:prstGeom prst="rightBrace">
            <a:avLst/>
          </a:prstGeom>
          <a:ln/>
        </p:spPr>
        <p:style>
          <a:lnRef idx="3">
            <a:schemeClr val="accent1"/>
          </a:lnRef>
          <a:fillRef idx="0">
            <a:schemeClr val="accent1"/>
          </a:fillRef>
          <a:effectRef idx="2">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mn-ea"/>
              <a:cs typeface="+mn-cs"/>
              <a:sym typeface="Arial"/>
            </a:endParaRPr>
          </a:p>
        </p:txBody>
      </p:sp>
      <p:sp>
        <p:nvSpPr>
          <p:cNvPr id="3" name="TextBox 2">
            <a:extLst>
              <a:ext uri="{FF2B5EF4-FFF2-40B4-BE49-F238E27FC236}">
                <a16:creationId xmlns:a16="http://schemas.microsoft.com/office/drawing/2014/main" id="{4A56BC17-E87C-252D-C4BC-8DDAE89650C9}"/>
              </a:ext>
            </a:extLst>
          </p:cNvPr>
          <p:cNvSpPr txBox="1"/>
          <p:nvPr/>
        </p:nvSpPr>
        <p:spPr>
          <a:xfrm>
            <a:off x="3695555" y="4465161"/>
            <a:ext cx="102244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2400" b="0" i="0" u="none" strike="noStrike" kern="0" cap="none" spc="0" normalizeH="0" baseline="0" noProof="0" dirty="0">
                <a:ln>
                  <a:noFill/>
                </a:ln>
                <a:solidFill>
                  <a:srgbClr val="EFEDE3"/>
                </a:solidFill>
                <a:effectLst/>
                <a:uLnTx/>
                <a:uFillTx/>
                <a:latin typeface="Libre Franklin"/>
                <a:cs typeface="Arial"/>
                <a:sym typeface="Libre Franklin"/>
              </a:rPr>
              <a:t>Other</a:t>
            </a:r>
            <a:endParaRPr kumimoji="0" lang="en-US" sz="2400" b="0" i="0" u="none" strike="noStrike" kern="0" cap="none" spc="0" normalizeH="0" baseline="0" noProof="0" dirty="0">
              <a:ln>
                <a:noFill/>
              </a:ln>
              <a:solidFill>
                <a:srgbClr val="EFEDE3"/>
              </a:solidFill>
              <a:effectLst/>
              <a:uLnTx/>
              <a:uFillTx/>
              <a:latin typeface="Libre Franklin"/>
              <a:cs typeface="Arial"/>
              <a:sym typeface="Libre Frankli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3"/>
          <p:cNvSpPr/>
          <p:nvPr/>
        </p:nvSpPr>
        <p:spPr>
          <a:xfrm>
            <a:off x="0" y="376"/>
            <a:ext cx="12191998" cy="6857624"/>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Libre Franklin"/>
              <a:ea typeface="Libre Franklin"/>
              <a:cs typeface="Libre Franklin"/>
              <a:sym typeface="Libre Franklin"/>
            </a:endParaRPr>
          </a:p>
        </p:txBody>
      </p:sp>
      <p:sp>
        <p:nvSpPr>
          <p:cNvPr id="145" name="Google Shape;145;p3"/>
          <p:cNvSpPr/>
          <p:nvPr/>
        </p:nvSpPr>
        <p:spPr>
          <a:xfrm rot="10800000" flipH="1">
            <a:off x="8113408" y="162525"/>
            <a:ext cx="3275668" cy="4408488"/>
          </a:xfrm>
          <a:custGeom>
            <a:avLst/>
            <a:gdLst/>
            <a:ahLst/>
            <a:cxnLst/>
            <a:rect l="l" t="t" r="r" b="b"/>
            <a:pathLst>
              <a:path w="10002" h="10000" extrusionOk="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696A64"/>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Libre Franklin"/>
              <a:ea typeface="Libre Franklin"/>
              <a:cs typeface="Libre Franklin"/>
              <a:sym typeface="Libre Franklin"/>
            </a:endParaRPr>
          </a:p>
        </p:txBody>
      </p:sp>
      <p:sp>
        <p:nvSpPr>
          <p:cNvPr id="146" name="Google Shape;146;p3"/>
          <p:cNvSpPr/>
          <p:nvPr/>
        </p:nvSpPr>
        <p:spPr>
          <a:xfrm>
            <a:off x="825848" y="505320"/>
            <a:ext cx="10208423" cy="6107353"/>
          </a:xfrm>
          <a:prstGeom prst="rect">
            <a:avLst/>
          </a:prstGeom>
          <a:solidFill>
            <a:srgbClr val="41414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Libre Franklin"/>
              <a:ea typeface="Libre Franklin"/>
              <a:cs typeface="Libre Franklin"/>
              <a:sym typeface="Libre Franklin"/>
            </a:endParaRPr>
          </a:p>
        </p:txBody>
      </p:sp>
      <p:sp>
        <p:nvSpPr>
          <p:cNvPr id="147" name="Google Shape;147;p3"/>
          <p:cNvSpPr txBox="1">
            <a:spLocks noGrp="1"/>
          </p:cNvSpPr>
          <p:nvPr>
            <p:ph type="title"/>
          </p:nvPr>
        </p:nvSpPr>
        <p:spPr>
          <a:xfrm>
            <a:off x="1525130" y="645975"/>
            <a:ext cx="9325970" cy="1160059"/>
          </a:xfrm>
          <a:prstGeom prst="rect">
            <a:avLst/>
          </a:prstGeom>
          <a:noFill/>
          <a:ln>
            <a:noFill/>
          </a:ln>
        </p:spPr>
        <p:txBody>
          <a:bodyPr spcFirstLastPara="1" wrap="square" lIns="91425" tIns="45700" rIns="91425" bIns="45700" anchor="t" anchorCtr="0">
            <a:normAutofit/>
          </a:bodyPr>
          <a:lstStyle/>
          <a:p>
            <a:pPr marL="0" lvl="0" indent="0" algn="l" rtl="0">
              <a:lnSpc>
                <a:spcPct val="89000"/>
              </a:lnSpc>
              <a:spcBef>
                <a:spcPts val="0"/>
              </a:spcBef>
              <a:spcAft>
                <a:spcPts val="0"/>
              </a:spcAft>
              <a:buClr>
                <a:schemeClr val="lt2"/>
              </a:buClr>
              <a:buSzPts val="4400"/>
              <a:buFont typeface="Libre Franklin"/>
              <a:buNone/>
            </a:pPr>
            <a:r>
              <a:rPr lang="en-US" dirty="0"/>
              <a:t>Method:</a:t>
            </a:r>
            <a:endParaRPr dirty="0"/>
          </a:p>
        </p:txBody>
      </p:sp>
      <p:sp>
        <p:nvSpPr>
          <p:cNvPr id="148" name="Google Shape;148;p3"/>
          <p:cNvSpPr txBox="1">
            <a:spLocks noGrp="1"/>
          </p:cNvSpPr>
          <p:nvPr>
            <p:ph type="body" idx="1"/>
          </p:nvPr>
        </p:nvSpPr>
        <p:spPr>
          <a:xfrm>
            <a:off x="1525130" y="1382751"/>
            <a:ext cx="9325970" cy="3744032"/>
          </a:xfrm>
          <a:prstGeom prst="rect">
            <a:avLst/>
          </a:prstGeom>
          <a:noFill/>
          <a:ln>
            <a:noFill/>
          </a:ln>
        </p:spPr>
        <p:txBody>
          <a:bodyPr spcFirstLastPara="1" wrap="square" lIns="91425" tIns="45700" rIns="91425" bIns="45700" anchor="t" anchorCtr="0">
            <a:normAutofit/>
          </a:bodyPr>
          <a:lstStyle/>
          <a:p>
            <a:pPr marL="384048" indent="-257048">
              <a:spcBef>
                <a:spcPts val="0"/>
              </a:spcBef>
              <a:buSzPts val="2000"/>
              <a:buNone/>
            </a:pPr>
            <a:r>
              <a:rPr lang="en-US" dirty="0"/>
              <a:t>1)  Extract Frame</a:t>
            </a:r>
          </a:p>
          <a:p>
            <a:pPr marL="384048" lvl="0" indent="-257048" algn="l" rtl="0">
              <a:lnSpc>
                <a:spcPct val="94000"/>
              </a:lnSpc>
              <a:spcBef>
                <a:spcPts val="0"/>
              </a:spcBef>
              <a:spcAft>
                <a:spcPts val="0"/>
              </a:spcAft>
              <a:buClr>
                <a:schemeClr val="lt2"/>
              </a:buClr>
              <a:buSzPts val="2000"/>
              <a:buNone/>
            </a:pPr>
            <a:endParaRPr dirty="0"/>
          </a:p>
        </p:txBody>
      </p:sp>
      <p:grpSp>
        <p:nvGrpSpPr>
          <p:cNvPr id="4" name="Group 3">
            <a:extLst>
              <a:ext uri="{FF2B5EF4-FFF2-40B4-BE49-F238E27FC236}">
                <a16:creationId xmlns:a16="http://schemas.microsoft.com/office/drawing/2014/main" id="{F37A2E26-258A-9B1B-56E5-FD9635754C51}"/>
              </a:ext>
            </a:extLst>
          </p:cNvPr>
          <p:cNvGrpSpPr/>
          <p:nvPr/>
        </p:nvGrpSpPr>
        <p:grpSpPr>
          <a:xfrm>
            <a:off x="1652067" y="1923339"/>
            <a:ext cx="8910790" cy="4210679"/>
            <a:chOff x="1652067" y="1923339"/>
            <a:chExt cx="8910790" cy="4210679"/>
          </a:xfrm>
        </p:grpSpPr>
        <p:pic>
          <p:nvPicPr>
            <p:cNvPr id="3" name="Picture 2">
              <a:extLst>
                <a:ext uri="{FF2B5EF4-FFF2-40B4-BE49-F238E27FC236}">
                  <a16:creationId xmlns:a16="http://schemas.microsoft.com/office/drawing/2014/main" id="{93E115D0-3394-735B-3C6F-5334479019B9}"/>
                </a:ext>
              </a:extLst>
            </p:cNvPr>
            <p:cNvPicPr>
              <a:picLocks noChangeAspect="1"/>
            </p:cNvPicPr>
            <p:nvPr/>
          </p:nvPicPr>
          <p:blipFill>
            <a:blip r:embed="rId3"/>
            <a:stretch>
              <a:fillRect/>
            </a:stretch>
          </p:blipFill>
          <p:spPr>
            <a:xfrm>
              <a:off x="1652067" y="1923339"/>
              <a:ext cx="8910790" cy="4210679"/>
            </a:xfrm>
            <a:prstGeom prst="rect">
              <a:avLst/>
            </a:prstGeom>
          </p:spPr>
        </p:pic>
        <p:sp>
          <p:nvSpPr>
            <p:cNvPr id="2" name="Oval 1">
              <a:extLst>
                <a:ext uri="{FF2B5EF4-FFF2-40B4-BE49-F238E27FC236}">
                  <a16:creationId xmlns:a16="http://schemas.microsoft.com/office/drawing/2014/main" id="{0D576611-559C-7A8C-7C00-B45668D68E63}"/>
                </a:ext>
              </a:extLst>
            </p:cNvPr>
            <p:cNvSpPr/>
            <p:nvPr/>
          </p:nvSpPr>
          <p:spPr>
            <a:xfrm>
              <a:off x="8876371" y="2329710"/>
              <a:ext cx="357734" cy="357734"/>
            </a:xfrm>
            <a:prstGeom prst="ellipse">
              <a:avLst/>
            </a:prstGeom>
            <a:solidFill>
              <a:srgbClr val="D9D9D9">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97261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3"/>
          <p:cNvSpPr/>
          <p:nvPr/>
        </p:nvSpPr>
        <p:spPr>
          <a:xfrm>
            <a:off x="0" y="376"/>
            <a:ext cx="12191998" cy="6857624"/>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Libre Franklin"/>
              <a:ea typeface="Libre Franklin"/>
              <a:cs typeface="Libre Franklin"/>
              <a:sym typeface="Libre Franklin"/>
            </a:endParaRPr>
          </a:p>
        </p:txBody>
      </p:sp>
      <p:sp>
        <p:nvSpPr>
          <p:cNvPr id="145" name="Google Shape;145;p3"/>
          <p:cNvSpPr/>
          <p:nvPr/>
        </p:nvSpPr>
        <p:spPr>
          <a:xfrm rot="10800000" flipH="1">
            <a:off x="8299640" y="626654"/>
            <a:ext cx="3275668" cy="4408488"/>
          </a:xfrm>
          <a:custGeom>
            <a:avLst/>
            <a:gdLst/>
            <a:ahLst/>
            <a:cxnLst/>
            <a:rect l="l" t="t" r="r" b="b"/>
            <a:pathLst>
              <a:path w="10002" h="10000" extrusionOk="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696A64"/>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Libre Franklin"/>
              <a:ea typeface="Libre Franklin"/>
              <a:cs typeface="Libre Franklin"/>
              <a:sym typeface="Libre Franklin"/>
            </a:endParaRPr>
          </a:p>
        </p:txBody>
      </p:sp>
      <p:sp>
        <p:nvSpPr>
          <p:cNvPr id="146" name="Google Shape;146;p3"/>
          <p:cNvSpPr/>
          <p:nvPr/>
        </p:nvSpPr>
        <p:spPr>
          <a:xfrm>
            <a:off x="1010266" y="1010266"/>
            <a:ext cx="10171466" cy="5468593"/>
          </a:xfrm>
          <a:prstGeom prst="rect">
            <a:avLst/>
          </a:prstGeom>
          <a:solidFill>
            <a:srgbClr val="41414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Libre Franklin"/>
              <a:ea typeface="Libre Franklin"/>
              <a:cs typeface="Libre Franklin"/>
              <a:sym typeface="Libre Franklin"/>
            </a:endParaRPr>
          </a:p>
        </p:txBody>
      </p:sp>
      <p:sp>
        <p:nvSpPr>
          <p:cNvPr id="147" name="Google Shape;147;p3"/>
          <p:cNvSpPr txBox="1">
            <a:spLocks noGrp="1"/>
          </p:cNvSpPr>
          <p:nvPr>
            <p:ph type="title"/>
          </p:nvPr>
        </p:nvSpPr>
        <p:spPr>
          <a:xfrm>
            <a:off x="1494430" y="1182030"/>
            <a:ext cx="9325970" cy="825190"/>
          </a:xfrm>
          <a:prstGeom prst="rect">
            <a:avLst/>
          </a:prstGeom>
          <a:noFill/>
          <a:ln>
            <a:noFill/>
          </a:ln>
        </p:spPr>
        <p:txBody>
          <a:bodyPr spcFirstLastPara="1" wrap="square" lIns="91425" tIns="45700" rIns="91425" bIns="45700" anchor="t" anchorCtr="0">
            <a:normAutofit/>
          </a:bodyPr>
          <a:lstStyle/>
          <a:p>
            <a:pPr marL="0" lvl="0" indent="0" algn="l" rtl="0">
              <a:lnSpc>
                <a:spcPct val="89000"/>
              </a:lnSpc>
              <a:spcBef>
                <a:spcPts val="0"/>
              </a:spcBef>
              <a:spcAft>
                <a:spcPts val="0"/>
              </a:spcAft>
              <a:buClr>
                <a:schemeClr val="lt2"/>
              </a:buClr>
              <a:buSzPts val="4400"/>
              <a:buFont typeface="Libre Franklin"/>
              <a:buNone/>
            </a:pPr>
            <a:r>
              <a:rPr lang="en-US" dirty="0"/>
              <a:t>Simple Hand-Gesture Detection</a:t>
            </a:r>
            <a:endParaRPr dirty="0"/>
          </a:p>
        </p:txBody>
      </p:sp>
      <p:sp>
        <p:nvSpPr>
          <p:cNvPr id="5" name="Text Placeholder 4">
            <a:extLst>
              <a:ext uri="{FF2B5EF4-FFF2-40B4-BE49-F238E27FC236}">
                <a16:creationId xmlns:a16="http://schemas.microsoft.com/office/drawing/2014/main" id="{E9A2BAD2-632C-B2F9-4600-7E8DCF611A77}"/>
              </a:ext>
            </a:extLst>
          </p:cNvPr>
          <p:cNvSpPr>
            <a:spLocks noGrp="1"/>
          </p:cNvSpPr>
          <p:nvPr>
            <p:ph type="body" idx="1"/>
          </p:nvPr>
        </p:nvSpPr>
        <p:spPr>
          <a:xfrm>
            <a:off x="1371600" y="1828800"/>
            <a:ext cx="9601200" cy="4038600"/>
          </a:xfrm>
        </p:spPr>
        <p:txBody>
          <a:bodyPr/>
          <a:lstStyle/>
          <a:p>
            <a:pPr marL="114300" indent="0">
              <a:buNone/>
            </a:pPr>
            <a:r>
              <a:rPr lang="en-US" dirty="0"/>
              <a:t>2) Crop Out Hand using MediaPipe</a:t>
            </a:r>
          </a:p>
          <a:p>
            <a:pPr marL="114300" indent="0">
              <a:buNone/>
            </a:pPr>
            <a:endParaRPr lang="en-US" dirty="0"/>
          </a:p>
        </p:txBody>
      </p:sp>
      <p:pic>
        <p:nvPicPr>
          <p:cNvPr id="1026" name="Picture 2">
            <a:extLst>
              <a:ext uri="{FF2B5EF4-FFF2-40B4-BE49-F238E27FC236}">
                <a16:creationId xmlns:a16="http://schemas.microsoft.com/office/drawing/2014/main" id="{C796406D-1987-0FE5-1AC5-1ACC85E45F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4430" y="2523843"/>
            <a:ext cx="4289331" cy="34845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92589A6-3EFE-0912-5D31-D9FA21E0FF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8231" y="2563577"/>
            <a:ext cx="1406337" cy="16639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26FD3EC-FA57-3A5D-00F8-22210E3904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8443" y="2563380"/>
            <a:ext cx="192405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E344553-E6E6-0526-AE86-90F601677A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7623" y="4465369"/>
            <a:ext cx="1351244" cy="15307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77E6237-5B1D-0835-B77C-798F2B1284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729" y="4446162"/>
            <a:ext cx="1641839" cy="1549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159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3"/>
          <p:cNvSpPr/>
          <p:nvPr/>
        </p:nvSpPr>
        <p:spPr>
          <a:xfrm>
            <a:off x="0" y="376"/>
            <a:ext cx="12191998" cy="6857624"/>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Libre Franklin"/>
              <a:ea typeface="Libre Franklin"/>
              <a:cs typeface="Libre Franklin"/>
              <a:sym typeface="Libre Franklin"/>
            </a:endParaRPr>
          </a:p>
        </p:txBody>
      </p:sp>
      <p:sp>
        <p:nvSpPr>
          <p:cNvPr id="145" name="Google Shape;145;p3"/>
          <p:cNvSpPr/>
          <p:nvPr/>
        </p:nvSpPr>
        <p:spPr>
          <a:xfrm rot="10800000" flipH="1">
            <a:off x="8299640" y="626654"/>
            <a:ext cx="3275668" cy="4408488"/>
          </a:xfrm>
          <a:custGeom>
            <a:avLst/>
            <a:gdLst/>
            <a:ahLst/>
            <a:cxnLst/>
            <a:rect l="l" t="t" r="r" b="b"/>
            <a:pathLst>
              <a:path w="10002" h="10000" extrusionOk="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696A64"/>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Libre Franklin"/>
              <a:ea typeface="Libre Franklin"/>
              <a:cs typeface="Libre Franklin"/>
              <a:sym typeface="Libre Franklin"/>
            </a:endParaRPr>
          </a:p>
        </p:txBody>
      </p:sp>
      <p:sp>
        <p:nvSpPr>
          <p:cNvPr id="146" name="Google Shape;146;p3"/>
          <p:cNvSpPr/>
          <p:nvPr/>
        </p:nvSpPr>
        <p:spPr>
          <a:xfrm>
            <a:off x="1010266" y="1010266"/>
            <a:ext cx="10171466" cy="5435139"/>
          </a:xfrm>
          <a:prstGeom prst="rect">
            <a:avLst/>
          </a:prstGeom>
          <a:solidFill>
            <a:srgbClr val="41414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Libre Franklin"/>
              <a:ea typeface="Libre Franklin"/>
              <a:cs typeface="Libre Franklin"/>
              <a:sym typeface="Libre Franklin"/>
            </a:endParaRPr>
          </a:p>
        </p:txBody>
      </p:sp>
      <p:sp>
        <p:nvSpPr>
          <p:cNvPr id="147" name="Google Shape;147;p3"/>
          <p:cNvSpPr txBox="1">
            <a:spLocks noGrp="1"/>
          </p:cNvSpPr>
          <p:nvPr>
            <p:ph type="title"/>
          </p:nvPr>
        </p:nvSpPr>
        <p:spPr>
          <a:xfrm>
            <a:off x="1494430" y="1253933"/>
            <a:ext cx="9325970" cy="783607"/>
          </a:xfrm>
          <a:prstGeom prst="rect">
            <a:avLst/>
          </a:prstGeom>
          <a:noFill/>
          <a:ln>
            <a:noFill/>
          </a:ln>
        </p:spPr>
        <p:txBody>
          <a:bodyPr spcFirstLastPara="1" wrap="square" lIns="91425" tIns="45700" rIns="91425" bIns="45700" anchor="t" anchorCtr="0">
            <a:normAutofit/>
          </a:bodyPr>
          <a:lstStyle/>
          <a:p>
            <a:pPr marL="0" lvl="0" indent="0" algn="l" rtl="0">
              <a:lnSpc>
                <a:spcPct val="89000"/>
              </a:lnSpc>
              <a:spcBef>
                <a:spcPts val="0"/>
              </a:spcBef>
              <a:spcAft>
                <a:spcPts val="0"/>
              </a:spcAft>
              <a:buClr>
                <a:schemeClr val="lt2"/>
              </a:buClr>
              <a:buSzPts val="4400"/>
              <a:buFont typeface="Libre Franklin"/>
              <a:buNone/>
            </a:pPr>
            <a:r>
              <a:rPr lang="en-US" dirty="0"/>
              <a:t>Simple Hand-Gesture Detection</a:t>
            </a:r>
            <a:endParaRPr dirty="0"/>
          </a:p>
        </p:txBody>
      </p:sp>
      <p:sp>
        <p:nvSpPr>
          <p:cNvPr id="5" name="Text Placeholder 4">
            <a:extLst>
              <a:ext uri="{FF2B5EF4-FFF2-40B4-BE49-F238E27FC236}">
                <a16:creationId xmlns:a16="http://schemas.microsoft.com/office/drawing/2014/main" id="{E9A2BAD2-632C-B2F9-4600-7E8DCF611A77}"/>
              </a:ext>
            </a:extLst>
          </p:cNvPr>
          <p:cNvSpPr>
            <a:spLocks noGrp="1"/>
          </p:cNvSpPr>
          <p:nvPr>
            <p:ph type="body" idx="1"/>
          </p:nvPr>
        </p:nvSpPr>
        <p:spPr>
          <a:xfrm>
            <a:off x="1371600" y="2070993"/>
            <a:ext cx="3887041" cy="3829860"/>
          </a:xfrm>
        </p:spPr>
        <p:txBody>
          <a:bodyPr/>
          <a:lstStyle/>
          <a:p>
            <a:pPr marL="114300" indent="0">
              <a:buNone/>
            </a:pPr>
            <a:r>
              <a:rPr lang="en-US" dirty="0"/>
              <a:t>3) Train Gesture Classification and apply: 80% for train 10% for </a:t>
            </a:r>
            <a:r>
              <a:rPr lang="en-US" dirty="0" err="1"/>
              <a:t>val</a:t>
            </a:r>
            <a:r>
              <a:rPr lang="en-US" dirty="0"/>
              <a:t>, and 10 for test</a:t>
            </a:r>
          </a:p>
          <a:p>
            <a:pPr marL="114300" indent="0">
              <a:buNone/>
            </a:pPr>
            <a:endParaRPr lang="en-US" dirty="0"/>
          </a:p>
        </p:txBody>
      </p:sp>
      <p:pic>
        <p:nvPicPr>
          <p:cNvPr id="3" name="Picture 2">
            <a:extLst>
              <a:ext uri="{FF2B5EF4-FFF2-40B4-BE49-F238E27FC236}">
                <a16:creationId xmlns:a16="http://schemas.microsoft.com/office/drawing/2014/main" id="{9E8BBB20-575E-2BA4-F388-6E5BA483E1C7}"/>
              </a:ext>
            </a:extLst>
          </p:cNvPr>
          <p:cNvPicPr>
            <a:picLocks noChangeAspect="1"/>
          </p:cNvPicPr>
          <p:nvPr/>
        </p:nvPicPr>
        <p:blipFill>
          <a:blip r:embed="rId3"/>
          <a:stretch>
            <a:fillRect/>
          </a:stretch>
        </p:blipFill>
        <p:spPr>
          <a:xfrm>
            <a:off x="5819576" y="2089787"/>
            <a:ext cx="4785033" cy="4051401"/>
          </a:xfrm>
          <a:prstGeom prst="rect">
            <a:avLst/>
          </a:prstGeom>
        </p:spPr>
      </p:pic>
    </p:spTree>
    <p:extLst>
      <p:ext uri="{BB962C8B-B14F-4D97-AF65-F5344CB8AC3E}">
        <p14:creationId xmlns:p14="http://schemas.microsoft.com/office/powerpoint/2010/main" val="17736428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3"/>
          <p:cNvSpPr/>
          <p:nvPr/>
        </p:nvSpPr>
        <p:spPr>
          <a:xfrm>
            <a:off x="0" y="376"/>
            <a:ext cx="12191998" cy="6857624"/>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Libre Franklin"/>
              <a:ea typeface="Libre Franklin"/>
              <a:cs typeface="Libre Franklin"/>
              <a:sym typeface="Libre Franklin"/>
            </a:endParaRPr>
          </a:p>
        </p:txBody>
      </p:sp>
      <p:sp>
        <p:nvSpPr>
          <p:cNvPr id="145" name="Google Shape;145;p3"/>
          <p:cNvSpPr/>
          <p:nvPr/>
        </p:nvSpPr>
        <p:spPr>
          <a:xfrm rot="10800000" flipH="1">
            <a:off x="8299640" y="626654"/>
            <a:ext cx="3275668" cy="4408488"/>
          </a:xfrm>
          <a:custGeom>
            <a:avLst/>
            <a:gdLst/>
            <a:ahLst/>
            <a:cxnLst/>
            <a:rect l="l" t="t" r="r" b="b"/>
            <a:pathLst>
              <a:path w="10002" h="10000" extrusionOk="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696A64"/>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Libre Franklin"/>
              <a:ea typeface="Libre Franklin"/>
              <a:cs typeface="Libre Franklin"/>
              <a:sym typeface="Libre Franklin"/>
            </a:endParaRPr>
          </a:p>
        </p:txBody>
      </p:sp>
      <p:sp>
        <p:nvSpPr>
          <p:cNvPr id="146" name="Google Shape;146;p3"/>
          <p:cNvSpPr/>
          <p:nvPr/>
        </p:nvSpPr>
        <p:spPr>
          <a:xfrm>
            <a:off x="1010266" y="1010266"/>
            <a:ext cx="10171466" cy="5546651"/>
          </a:xfrm>
          <a:prstGeom prst="rect">
            <a:avLst/>
          </a:prstGeom>
          <a:solidFill>
            <a:srgbClr val="41414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Libre Franklin"/>
              <a:ea typeface="Libre Franklin"/>
              <a:cs typeface="Libre Franklin"/>
              <a:sym typeface="Libre Franklin"/>
            </a:endParaRPr>
          </a:p>
        </p:txBody>
      </p:sp>
      <p:sp>
        <p:nvSpPr>
          <p:cNvPr id="147" name="Google Shape;147;p3"/>
          <p:cNvSpPr txBox="1">
            <a:spLocks noGrp="1"/>
          </p:cNvSpPr>
          <p:nvPr>
            <p:ph type="title"/>
          </p:nvPr>
        </p:nvSpPr>
        <p:spPr>
          <a:xfrm>
            <a:off x="1494430" y="1276235"/>
            <a:ext cx="9325970" cy="1160059"/>
          </a:xfrm>
          <a:prstGeom prst="rect">
            <a:avLst/>
          </a:prstGeom>
          <a:noFill/>
          <a:ln>
            <a:noFill/>
          </a:ln>
        </p:spPr>
        <p:txBody>
          <a:bodyPr spcFirstLastPara="1" wrap="square" lIns="91425" tIns="45700" rIns="91425" bIns="45700" anchor="t" anchorCtr="0">
            <a:normAutofit/>
          </a:bodyPr>
          <a:lstStyle/>
          <a:p>
            <a:pPr marL="0" lvl="0" indent="0" algn="l" rtl="0">
              <a:lnSpc>
                <a:spcPct val="89000"/>
              </a:lnSpc>
              <a:spcBef>
                <a:spcPts val="0"/>
              </a:spcBef>
              <a:spcAft>
                <a:spcPts val="0"/>
              </a:spcAft>
              <a:buClr>
                <a:schemeClr val="lt2"/>
              </a:buClr>
              <a:buSzPts val="4400"/>
              <a:buFont typeface="Libre Franklin"/>
              <a:buNone/>
            </a:pPr>
            <a:r>
              <a:rPr lang="en-US" dirty="0"/>
              <a:t>Simple Hand-Gesture Detection</a:t>
            </a:r>
            <a:endParaRPr dirty="0"/>
          </a:p>
        </p:txBody>
      </p:sp>
      <p:sp>
        <p:nvSpPr>
          <p:cNvPr id="5" name="Text Placeholder 4">
            <a:extLst>
              <a:ext uri="{FF2B5EF4-FFF2-40B4-BE49-F238E27FC236}">
                <a16:creationId xmlns:a16="http://schemas.microsoft.com/office/drawing/2014/main" id="{E9A2BAD2-632C-B2F9-4600-7E8DCF611A77}"/>
              </a:ext>
            </a:extLst>
          </p:cNvPr>
          <p:cNvSpPr>
            <a:spLocks noGrp="1"/>
          </p:cNvSpPr>
          <p:nvPr>
            <p:ph type="body" idx="1"/>
          </p:nvPr>
        </p:nvSpPr>
        <p:spPr>
          <a:xfrm>
            <a:off x="1371600" y="2174490"/>
            <a:ext cx="2572176" cy="3581400"/>
          </a:xfrm>
        </p:spPr>
        <p:txBody>
          <a:bodyPr/>
          <a:lstStyle/>
          <a:p>
            <a:pPr marL="114300" indent="0">
              <a:buNone/>
            </a:pPr>
            <a:r>
              <a:rPr lang="en-US" dirty="0"/>
              <a:t>3) Train Gesture Classification and apply</a:t>
            </a:r>
          </a:p>
          <a:p>
            <a:pPr marL="114300" indent="0">
              <a:buNone/>
            </a:pPr>
            <a:endParaRPr lang="en-US" dirty="0"/>
          </a:p>
        </p:txBody>
      </p:sp>
      <p:pic>
        <p:nvPicPr>
          <p:cNvPr id="6" name="Picture 5">
            <a:extLst>
              <a:ext uri="{FF2B5EF4-FFF2-40B4-BE49-F238E27FC236}">
                <a16:creationId xmlns:a16="http://schemas.microsoft.com/office/drawing/2014/main" id="{E6A6A005-F03D-8102-A6AF-49F1B3102A99}"/>
              </a:ext>
            </a:extLst>
          </p:cNvPr>
          <p:cNvPicPr>
            <a:picLocks noChangeAspect="1"/>
          </p:cNvPicPr>
          <p:nvPr/>
        </p:nvPicPr>
        <p:blipFill>
          <a:blip r:embed="rId3"/>
          <a:stretch>
            <a:fillRect/>
          </a:stretch>
        </p:blipFill>
        <p:spPr>
          <a:xfrm>
            <a:off x="4305108" y="2059937"/>
            <a:ext cx="6515292" cy="4180101"/>
          </a:xfrm>
          <a:prstGeom prst="rect">
            <a:avLst/>
          </a:prstGeom>
        </p:spPr>
      </p:pic>
    </p:spTree>
    <p:extLst>
      <p:ext uri="{BB962C8B-B14F-4D97-AF65-F5344CB8AC3E}">
        <p14:creationId xmlns:p14="http://schemas.microsoft.com/office/powerpoint/2010/main" val="2207032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3"/>
          <p:cNvSpPr/>
          <p:nvPr/>
        </p:nvSpPr>
        <p:spPr>
          <a:xfrm>
            <a:off x="0" y="376"/>
            <a:ext cx="12191998" cy="6857624"/>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Libre Franklin"/>
              <a:ea typeface="Libre Franklin"/>
              <a:cs typeface="Libre Franklin"/>
              <a:sym typeface="Libre Franklin"/>
            </a:endParaRPr>
          </a:p>
        </p:txBody>
      </p:sp>
      <p:sp>
        <p:nvSpPr>
          <p:cNvPr id="145" name="Google Shape;145;p3"/>
          <p:cNvSpPr/>
          <p:nvPr/>
        </p:nvSpPr>
        <p:spPr>
          <a:xfrm rot="10800000" flipH="1">
            <a:off x="8299640" y="626654"/>
            <a:ext cx="3275668" cy="4408488"/>
          </a:xfrm>
          <a:custGeom>
            <a:avLst/>
            <a:gdLst/>
            <a:ahLst/>
            <a:cxnLst/>
            <a:rect l="l" t="t" r="r" b="b"/>
            <a:pathLst>
              <a:path w="10002" h="10000" extrusionOk="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696A64"/>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Libre Franklin"/>
              <a:ea typeface="Libre Franklin"/>
              <a:cs typeface="Libre Franklin"/>
              <a:sym typeface="Libre Franklin"/>
            </a:endParaRPr>
          </a:p>
        </p:txBody>
      </p:sp>
      <p:sp>
        <p:nvSpPr>
          <p:cNvPr id="146" name="Google Shape;146;p3"/>
          <p:cNvSpPr/>
          <p:nvPr/>
        </p:nvSpPr>
        <p:spPr>
          <a:xfrm>
            <a:off x="1010266" y="1010266"/>
            <a:ext cx="10171466" cy="4857133"/>
          </a:xfrm>
          <a:prstGeom prst="rect">
            <a:avLst/>
          </a:prstGeom>
          <a:solidFill>
            <a:srgbClr val="41414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Libre Franklin"/>
              <a:ea typeface="Libre Franklin"/>
              <a:cs typeface="Libre Franklin"/>
              <a:sym typeface="Libre Franklin"/>
            </a:endParaRPr>
          </a:p>
        </p:txBody>
      </p:sp>
      <p:sp>
        <p:nvSpPr>
          <p:cNvPr id="147" name="Google Shape;147;p3"/>
          <p:cNvSpPr txBox="1">
            <a:spLocks noGrp="1"/>
          </p:cNvSpPr>
          <p:nvPr>
            <p:ph type="title"/>
          </p:nvPr>
        </p:nvSpPr>
        <p:spPr>
          <a:xfrm>
            <a:off x="1494430" y="1398896"/>
            <a:ext cx="9325970" cy="1160059"/>
          </a:xfrm>
          <a:prstGeom prst="rect">
            <a:avLst/>
          </a:prstGeom>
          <a:noFill/>
          <a:ln>
            <a:noFill/>
          </a:ln>
        </p:spPr>
        <p:txBody>
          <a:bodyPr spcFirstLastPara="1" wrap="square" lIns="91425" tIns="45700" rIns="91425" bIns="45700" anchor="t" anchorCtr="0">
            <a:normAutofit/>
          </a:bodyPr>
          <a:lstStyle/>
          <a:p>
            <a:pPr marL="0" lvl="0" indent="0" algn="l" rtl="0">
              <a:lnSpc>
                <a:spcPct val="89000"/>
              </a:lnSpc>
              <a:spcBef>
                <a:spcPts val="0"/>
              </a:spcBef>
              <a:spcAft>
                <a:spcPts val="0"/>
              </a:spcAft>
              <a:buClr>
                <a:schemeClr val="lt2"/>
              </a:buClr>
              <a:buSzPts val="4400"/>
              <a:buFont typeface="Libre Franklin"/>
              <a:buNone/>
            </a:pPr>
            <a:r>
              <a:rPr lang="en-US" dirty="0"/>
              <a:t>Simple Hand-Gesture Detection</a:t>
            </a:r>
            <a:endParaRPr dirty="0"/>
          </a:p>
        </p:txBody>
      </p:sp>
      <p:sp>
        <p:nvSpPr>
          <p:cNvPr id="5" name="Text Placeholder 4">
            <a:extLst>
              <a:ext uri="{FF2B5EF4-FFF2-40B4-BE49-F238E27FC236}">
                <a16:creationId xmlns:a16="http://schemas.microsoft.com/office/drawing/2014/main" id="{E9A2BAD2-632C-B2F9-4600-7E8DCF611A77}"/>
              </a:ext>
            </a:extLst>
          </p:cNvPr>
          <p:cNvSpPr>
            <a:spLocks noGrp="1"/>
          </p:cNvSpPr>
          <p:nvPr>
            <p:ph type="body" idx="1"/>
          </p:nvPr>
        </p:nvSpPr>
        <p:spPr/>
        <p:txBody>
          <a:bodyPr/>
          <a:lstStyle/>
          <a:p>
            <a:pPr marL="114300" indent="0">
              <a:buNone/>
            </a:pPr>
            <a:r>
              <a:rPr lang="en-US" dirty="0"/>
              <a:t>3) Train Gesture Classification and apply</a:t>
            </a:r>
          </a:p>
          <a:p>
            <a:pPr marL="114300" indent="0">
              <a:buNone/>
            </a:pPr>
            <a:endParaRPr lang="en-US" dirty="0"/>
          </a:p>
        </p:txBody>
      </p:sp>
      <p:pic>
        <p:nvPicPr>
          <p:cNvPr id="4" name="Picture 3">
            <a:extLst>
              <a:ext uri="{FF2B5EF4-FFF2-40B4-BE49-F238E27FC236}">
                <a16:creationId xmlns:a16="http://schemas.microsoft.com/office/drawing/2014/main" id="{68E6EE55-4C4B-2DC5-3794-4A1B9D9F620E}"/>
              </a:ext>
            </a:extLst>
          </p:cNvPr>
          <p:cNvPicPr>
            <a:picLocks noChangeAspect="1"/>
          </p:cNvPicPr>
          <p:nvPr/>
        </p:nvPicPr>
        <p:blipFill>
          <a:blip r:embed="rId3"/>
          <a:stretch>
            <a:fillRect/>
          </a:stretch>
        </p:blipFill>
        <p:spPr>
          <a:xfrm>
            <a:off x="268302" y="3231385"/>
            <a:ext cx="11807796" cy="1408681"/>
          </a:xfrm>
          <a:prstGeom prst="rect">
            <a:avLst/>
          </a:prstGeom>
        </p:spPr>
      </p:pic>
    </p:spTree>
    <p:extLst>
      <p:ext uri="{BB962C8B-B14F-4D97-AF65-F5344CB8AC3E}">
        <p14:creationId xmlns:p14="http://schemas.microsoft.com/office/powerpoint/2010/main" val="2022702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3"/>
          <p:cNvSpPr/>
          <p:nvPr/>
        </p:nvSpPr>
        <p:spPr>
          <a:xfrm>
            <a:off x="0" y="376"/>
            <a:ext cx="12191998" cy="6857624"/>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Libre Franklin"/>
              <a:ea typeface="Libre Franklin"/>
              <a:cs typeface="Libre Franklin"/>
              <a:sym typeface="Libre Franklin"/>
            </a:endParaRPr>
          </a:p>
        </p:txBody>
      </p:sp>
      <p:sp>
        <p:nvSpPr>
          <p:cNvPr id="145" name="Google Shape;145;p3"/>
          <p:cNvSpPr/>
          <p:nvPr/>
        </p:nvSpPr>
        <p:spPr>
          <a:xfrm rot="10800000" flipH="1">
            <a:off x="8299640" y="626654"/>
            <a:ext cx="3275668" cy="4408488"/>
          </a:xfrm>
          <a:custGeom>
            <a:avLst/>
            <a:gdLst/>
            <a:ahLst/>
            <a:cxnLst/>
            <a:rect l="l" t="t" r="r" b="b"/>
            <a:pathLst>
              <a:path w="10002" h="10000" extrusionOk="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696A64"/>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Libre Franklin"/>
              <a:ea typeface="Libre Franklin"/>
              <a:cs typeface="Libre Franklin"/>
              <a:sym typeface="Libre Franklin"/>
            </a:endParaRPr>
          </a:p>
        </p:txBody>
      </p:sp>
      <p:sp>
        <p:nvSpPr>
          <p:cNvPr id="146" name="Google Shape;146;p3"/>
          <p:cNvSpPr/>
          <p:nvPr/>
        </p:nvSpPr>
        <p:spPr>
          <a:xfrm>
            <a:off x="1010266" y="1010266"/>
            <a:ext cx="10171466" cy="5221081"/>
          </a:xfrm>
          <a:prstGeom prst="rect">
            <a:avLst/>
          </a:prstGeom>
          <a:solidFill>
            <a:srgbClr val="414141"/>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Libre Franklin"/>
              <a:ea typeface="Libre Franklin"/>
              <a:cs typeface="Libre Franklin"/>
              <a:sym typeface="Libre Franklin"/>
            </a:endParaRPr>
          </a:p>
        </p:txBody>
      </p:sp>
      <p:sp>
        <p:nvSpPr>
          <p:cNvPr id="147" name="Google Shape;147;p3"/>
          <p:cNvSpPr txBox="1">
            <a:spLocks noGrp="1"/>
          </p:cNvSpPr>
          <p:nvPr>
            <p:ph type="title"/>
          </p:nvPr>
        </p:nvSpPr>
        <p:spPr>
          <a:xfrm>
            <a:off x="1494430" y="1398896"/>
            <a:ext cx="9325970" cy="1160059"/>
          </a:xfrm>
          <a:prstGeom prst="rect">
            <a:avLst/>
          </a:prstGeom>
          <a:noFill/>
          <a:ln>
            <a:noFill/>
          </a:ln>
        </p:spPr>
        <p:txBody>
          <a:bodyPr spcFirstLastPara="1" wrap="square" lIns="91425" tIns="45700" rIns="91425" bIns="45700" anchor="t" anchorCtr="0">
            <a:normAutofit/>
          </a:bodyPr>
          <a:lstStyle/>
          <a:p>
            <a:pPr marL="0" lvl="0" indent="0" algn="l" rtl="0">
              <a:lnSpc>
                <a:spcPct val="89000"/>
              </a:lnSpc>
              <a:spcBef>
                <a:spcPts val="0"/>
              </a:spcBef>
              <a:spcAft>
                <a:spcPts val="0"/>
              </a:spcAft>
              <a:buClr>
                <a:schemeClr val="lt2"/>
              </a:buClr>
              <a:buSzPts val="4400"/>
              <a:buFont typeface="Libre Franklin"/>
              <a:buNone/>
            </a:pPr>
            <a:r>
              <a:rPr lang="en-US" dirty="0"/>
              <a:t>Simple Hand-Gesture Detection</a:t>
            </a:r>
            <a:endParaRPr dirty="0"/>
          </a:p>
        </p:txBody>
      </p:sp>
      <p:sp>
        <p:nvSpPr>
          <p:cNvPr id="148" name="Google Shape;148;p3"/>
          <p:cNvSpPr txBox="1">
            <a:spLocks noGrp="1"/>
          </p:cNvSpPr>
          <p:nvPr>
            <p:ph type="body" idx="1"/>
          </p:nvPr>
        </p:nvSpPr>
        <p:spPr>
          <a:xfrm>
            <a:off x="1494430" y="2241395"/>
            <a:ext cx="9325970" cy="3606339"/>
          </a:xfrm>
          <a:prstGeom prst="rect">
            <a:avLst/>
          </a:prstGeom>
          <a:noFill/>
          <a:ln>
            <a:noFill/>
          </a:ln>
        </p:spPr>
        <p:txBody>
          <a:bodyPr spcFirstLastPara="1" wrap="square" lIns="91425" tIns="45700" rIns="91425" bIns="45700" anchor="t" anchorCtr="0">
            <a:normAutofit fontScale="85000" lnSpcReduction="10000"/>
          </a:bodyPr>
          <a:lstStyle/>
          <a:p>
            <a:pPr marL="384048" lvl="0" indent="-257048" algn="l" rtl="0">
              <a:lnSpc>
                <a:spcPct val="160000"/>
              </a:lnSpc>
              <a:spcBef>
                <a:spcPts val="0"/>
              </a:spcBef>
              <a:spcAft>
                <a:spcPts val="0"/>
              </a:spcAft>
              <a:buClr>
                <a:schemeClr val="lt2"/>
              </a:buClr>
              <a:buSzPts val="2000"/>
              <a:buNone/>
            </a:pPr>
            <a:r>
              <a:rPr lang="en-US" dirty="0"/>
              <a:t>To simplify our project, we aim to recognize hand gestures in eight distinct categories:</a:t>
            </a:r>
          </a:p>
          <a:p>
            <a:pPr marL="384048" lvl="0" indent="-257048" algn="l" rtl="0">
              <a:lnSpc>
                <a:spcPct val="160000"/>
              </a:lnSpc>
              <a:spcBef>
                <a:spcPts val="0"/>
              </a:spcBef>
              <a:spcAft>
                <a:spcPts val="0"/>
              </a:spcAft>
              <a:buClr>
                <a:schemeClr val="lt2"/>
              </a:buClr>
              <a:buSzPts val="2000"/>
              <a:buNone/>
            </a:pPr>
            <a:r>
              <a:rPr lang="en-US" dirty="0"/>
              <a:t>• </a:t>
            </a:r>
            <a:r>
              <a:rPr lang="en-US" b="1" dirty="0"/>
              <a:t>Palm</a:t>
            </a:r>
          </a:p>
          <a:p>
            <a:pPr marL="384048" lvl="0" indent="-257048" algn="l" rtl="0">
              <a:lnSpc>
                <a:spcPct val="160000"/>
              </a:lnSpc>
              <a:spcBef>
                <a:spcPts val="0"/>
              </a:spcBef>
              <a:spcAft>
                <a:spcPts val="0"/>
              </a:spcAft>
              <a:buClr>
                <a:schemeClr val="lt2"/>
              </a:buClr>
              <a:buSzPts val="2000"/>
              <a:buNone/>
            </a:pPr>
            <a:r>
              <a:rPr lang="en-US" dirty="0"/>
              <a:t>• </a:t>
            </a:r>
            <a:r>
              <a:rPr lang="en-US" b="1" dirty="0"/>
              <a:t>Fist</a:t>
            </a:r>
          </a:p>
          <a:p>
            <a:pPr marL="384048" lvl="0" indent="-257048" algn="l" rtl="0">
              <a:lnSpc>
                <a:spcPct val="160000"/>
              </a:lnSpc>
              <a:spcBef>
                <a:spcPts val="0"/>
              </a:spcBef>
              <a:spcAft>
                <a:spcPts val="0"/>
              </a:spcAft>
              <a:buClr>
                <a:schemeClr val="lt2"/>
              </a:buClr>
              <a:buSzPts val="2000"/>
              <a:buNone/>
            </a:pPr>
            <a:r>
              <a:rPr lang="en-US" dirty="0"/>
              <a:t>• </a:t>
            </a:r>
            <a:r>
              <a:rPr lang="en-US" b="1" dirty="0"/>
              <a:t>Thumb Up</a:t>
            </a:r>
            <a:r>
              <a:rPr lang="en-US" dirty="0"/>
              <a:t>: extending the thumb</a:t>
            </a:r>
          </a:p>
          <a:p>
            <a:pPr marL="384048" lvl="0" indent="-257048" algn="l" rtl="0">
              <a:lnSpc>
                <a:spcPct val="160000"/>
              </a:lnSpc>
              <a:spcBef>
                <a:spcPts val="0"/>
              </a:spcBef>
              <a:spcAft>
                <a:spcPts val="0"/>
              </a:spcAft>
              <a:buClr>
                <a:schemeClr val="lt2"/>
              </a:buClr>
              <a:buSzPts val="2000"/>
              <a:buNone/>
            </a:pPr>
            <a:r>
              <a:rPr lang="en-US" dirty="0"/>
              <a:t>• </a:t>
            </a:r>
            <a:r>
              <a:rPr lang="en-US" b="1" dirty="0"/>
              <a:t>Indexing</a:t>
            </a:r>
            <a:r>
              <a:rPr lang="en-US" dirty="0"/>
              <a:t>: extending the index finger</a:t>
            </a:r>
          </a:p>
          <a:p>
            <a:pPr marL="384048" lvl="0" indent="-257048" algn="l" rtl="0">
              <a:lnSpc>
                <a:spcPct val="160000"/>
              </a:lnSpc>
              <a:spcBef>
                <a:spcPts val="0"/>
              </a:spcBef>
              <a:spcAft>
                <a:spcPts val="0"/>
              </a:spcAft>
              <a:buClr>
                <a:schemeClr val="lt2"/>
              </a:buClr>
              <a:buSzPts val="2000"/>
              <a:buNone/>
            </a:pPr>
            <a:r>
              <a:rPr lang="en-US" dirty="0"/>
              <a:t>• </a:t>
            </a:r>
            <a:r>
              <a:rPr lang="en-US" b="1" dirty="0"/>
              <a:t>L-shape</a:t>
            </a:r>
            <a:r>
              <a:rPr lang="en-US" dirty="0"/>
              <a:t>: extending both the thumb and index finger to form an L-shape</a:t>
            </a:r>
          </a:p>
          <a:p>
            <a:pPr marL="384048" lvl="0" indent="-257048" algn="l" rtl="0">
              <a:lnSpc>
                <a:spcPct val="160000"/>
              </a:lnSpc>
              <a:spcBef>
                <a:spcPts val="0"/>
              </a:spcBef>
              <a:spcAft>
                <a:spcPts val="0"/>
              </a:spcAft>
              <a:buClr>
                <a:schemeClr val="lt2"/>
              </a:buClr>
              <a:buSzPts val="2000"/>
              <a:buNone/>
            </a:pPr>
            <a:r>
              <a:rPr lang="en-US" dirty="0"/>
              <a:t>• </a:t>
            </a:r>
            <a:r>
              <a:rPr lang="en-US" b="1" dirty="0"/>
              <a:t>Relax</a:t>
            </a:r>
            <a:r>
              <a:rPr lang="en-US" dirty="0"/>
              <a:t>: the hand in a relaxed state</a:t>
            </a:r>
          </a:p>
          <a:p>
            <a:pPr marL="384048" lvl="0" indent="-257048" algn="l" rtl="0">
              <a:lnSpc>
                <a:spcPct val="160000"/>
              </a:lnSpc>
              <a:spcBef>
                <a:spcPts val="0"/>
              </a:spcBef>
              <a:spcAft>
                <a:spcPts val="0"/>
              </a:spcAft>
              <a:buClr>
                <a:schemeClr val="lt2"/>
              </a:buClr>
              <a:buSzPts val="2000"/>
              <a:buNone/>
            </a:pPr>
            <a:r>
              <a:rPr lang="en-US" dirty="0"/>
              <a:t>• </a:t>
            </a:r>
            <a:r>
              <a:rPr lang="en-US" b="1" dirty="0"/>
              <a:t>Other</a:t>
            </a:r>
            <a:r>
              <a:rPr lang="en-US" dirty="0"/>
              <a:t>: any other hand positions</a:t>
            </a:r>
          </a:p>
          <a:p>
            <a:pPr marL="384048" lvl="0" indent="-257048" algn="l" rtl="0">
              <a:lnSpc>
                <a:spcPct val="160000"/>
              </a:lnSpc>
              <a:spcBef>
                <a:spcPts val="0"/>
              </a:spcBef>
              <a:spcAft>
                <a:spcPts val="0"/>
              </a:spcAft>
              <a:buClr>
                <a:schemeClr val="lt2"/>
              </a:buClr>
              <a:buSzPts val="2000"/>
              <a:buNone/>
            </a:pPr>
            <a:r>
              <a:rPr lang="en-US" dirty="0"/>
              <a:t>• </a:t>
            </a:r>
            <a:r>
              <a:rPr lang="en-US" b="1" dirty="0"/>
              <a:t>Missing</a:t>
            </a:r>
            <a:r>
              <a:rPr lang="en-US" dirty="0"/>
              <a:t>: insufficient hand landmarks detected for classification</a:t>
            </a:r>
          </a:p>
        </p:txBody>
      </p:sp>
      <p:sp>
        <p:nvSpPr>
          <p:cNvPr id="2" name="Google Shape;241;g26fb17ad59e_0_54">
            <a:hlinkClick r:id="rId3" action="ppaction://hlinksldjump"/>
            <a:extLst>
              <a:ext uri="{FF2B5EF4-FFF2-40B4-BE49-F238E27FC236}">
                <a16:creationId xmlns:a16="http://schemas.microsoft.com/office/drawing/2014/main" id="{8360E497-4FD4-E6B0-BFA8-B10B7916EDCB}"/>
              </a:ext>
            </a:extLst>
          </p:cNvPr>
          <p:cNvSpPr/>
          <p:nvPr/>
        </p:nvSpPr>
        <p:spPr>
          <a:xfrm rot="-5400000">
            <a:off x="10221131" y="5397592"/>
            <a:ext cx="750000" cy="707100"/>
          </a:xfrm>
          <a:prstGeom prst="upArrow">
            <a:avLst>
              <a:gd name="adj1" fmla="val 50000"/>
              <a:gd name="adj2" fmla="val 50000"/>
            </a:avLst>
          </a:prstGeom>
          <a:solidFill>
            <a:srgbClr val="A2C4C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Tree>
    <p:extLst>
      <p:ext uri="{BB962C8B-B14F-4D97-AF65-F5344CB8AC3E}">
        <p14:creationId xmlns:p14="http://schemas.microsoft.com/office/powerpoint/2010/main" val="183579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189"/>
        <p:cNvGrpSpPr/>
        <p:nvPr/>
      </p:nvGrpSpPr>
      <p:grpSpPr>
        <a:xfrm>
          <a:off x="0" y="0"/>
          <a:ext cx="0" cy="0"/>
          <a:chOff x="0" y="0"/>
          <a:chExt cx="0" cy="0"/>
        </a:xfrm>
      </p:grpSpPr>
    </p:spTree>
    <p:extLst>
      <p:ext uri="{BB962C8B-B14F-4D97-AF65-F5344CB8AC3E}">
        <p14:creationId xmlns:p14="http://schemas.microsoft.com/office/powerpoint/2010/main" val="30959148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g26fb17ad59e_0_6"/>
          <p:cNvSpPr txBox="1">
            <a:spLocks noGrp="1"/>
          </p:cNvSpPr>
          <p:nvPr>
            <p:ph type="title"/>
          </p:nvPr>
        </p:nvSpPr>
        <p:spPr>
          <a:xfrm>
            <a:off x="1018785" y="349405"/>
            <a:ext cx="10567331" cy="654205"/>
          </a:xfrm>
          <a:prstGeom prst="rect">
            <a:avLst/>
          </a:prstGeom>
          <a:noFill/>
          <a:ln>
            <a:noFill/>
          </a:ln>
        </p:spPr>
        <p:txBody>
          <a:bodyPr spcFirstLastPara="1" wrap="square" lIns="91425" tIns="45700" rIns="91425" bIns="45700" anchor="t" anchorCtr="0">
            <a:normAutofit/>
          </a:bodyPr>
          <a:lstStyle/>
          <a:p>
            <a:pPr marL="0" lvl="0" indent="0" algn="l" rtl="0">
              <a:lnSpc>
                <a:spcPct val="89000"/>
              </a:lnSpc>
              <a:spcBef>
                <a:spcPts val="0"/>
              </a:spcBef>
              <a:spcAft>
                <a:spcPts val="0"/>
              </a:spcAft>
              <a:buClr>
                <a:schemeClr val="dk2"/>
              </a:buClr>
              <a:buSzPts val="4400"/>
              <a:buFont typeface="Libre Franklin"/>
              <a:buNone/>
            </a:pPr>
            <a:r>
              <a:rPr lang="en-US" sz="3000" b="1" dirty="0"/>
              <a:t>Keyframe Extraction</a:t>
            </a:r>
            <a:endParaRPr sz="3000" b="1" dirty="0"/>
          </a:p>
        </p:txBody>
      </p:sp>
      <p:sp>
        <p:nvSpPr>
          <p:cNvPr id="10" name="Google Shape;241;g26fb17ad59e_0_54">
            <a:hlinkClick r:id="rId3" action="ppaction://hlinksldjump"/>
            <a:extLst>
              <a:ext uri="{FF2B5EF4-FFF2-40B4-BE49-F238E27FC236}">
                <a16:creationId xmlns:a16="http://schemas.microsoft.com/office/drawing/2014/main" id="{C663B91B-223A-A500-D8D1-917C454BF2A0}"/>
              </a:ext>
            </a:extLst>
          </p:cNvPr>
          <p:cNvSpPr/>
          <p:nvPr/>
        </p:nvSpPr>
        <p:spPr>
          <a:xfrm rot="-5400000">
            <a:off x="11113229" y="5891557"/>
            <a:ext cx="750000" cy="707100"/>
          </a:xfrm>
          <a:prstGeom prst="upArrow">
            <a:avLst>
              <a:gd name="adj1" fmla="val 50000"/>
              <a:gd name="adj2" fmla="val 50000"/>
            </a:avLst>
          </a:prstGeom>
          <a:solidFill>
            <a:srgbClr val="A2C4C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13" name="Google Shape;148;p3">
            <a:extLst>
              <a:ext uri="{FF2B5EF4-FFF2-40B4-BE49-F238E27FC236}">
                <a16:creationId xmlns:a16="http://schemas.microsoft.com/office/drawing/2014/main" id="{A8ABF602-8721-9463-E3F9-36C09D6246D9}"/>
              </a:ext>
            </a:extLst>
          </p:cNvPr>
          <p:cNvSpPr txBox="1">
            <a:spLocks noGrp="1"/>
          </p:cNvSpPr>
          <p:nvPr>
            <p:ph type="body" idx="1"/>
          </p:nvPr>
        </p:nvSpPr>
        <p:spPr>
          <a:xfrm>
            <a:off x="1018785" y="1003610"/>
            <a:ext cx="9485664" cy="5397189"/>
          </a:xfrm>
          <a:prstGeom prst="rect">
            <a:avLst/>
          </a:prstGeom>
          <a:solidFill>
            <a:schemeClr val="accent3">
              <a:lumMod val="40000"/>
              <a:lumOff val="60000"/>
            </a:schemeClr>
          </a:solidFill>
          <a:ln>
            <a:noFill/>
          </a:ln>
        </p:spPr>
        <p:txBody>
          <a:bodyPr spcFirstLastPara="1" wrap="square" lIns="91425" tIns="45700" rIns="91425" bIns="45700" anchor="t" anchorCtr="0">
            <a:normAutofit/>
          </a:bodyPr>
          <a:lstStyle/>
          <a:p>
            <a:pPr marL="469900" indent="-342900">
              <a:lnSpc>
                <a:spcPct val="160000"/>
              </a:lnSpc>
              <a:spcBef>
                <a:spcPts val="0"/>
              </a:spcBef>
              <a:buClr>
                <a:schemeClr val="lt2"/>
              </a:buClr>
            </a:pPr>
            <a:r>
              <a:rPr lang="en-US" b="1" dirty="0"/>
              <a:t>Purpose</a:t>
            </a:r>
          </a:p>
          <a:p>
            <a:pPr marL="927100" lvl="1" indent="-342900">
              <a:lnSpc>
                <a:spcPct val="160000"/>
              </a:lnSpc>
              <a:spcBef>
                <a:spcPts val="0"/>
              </a:spcBef>
              <a:buClr>
                <a:schemeClr val="lt2"/>
              </a:buClr>
            </a:pPr>
            <a:r>
              <a:rPr lang="en-US" i="0" dirty="0"/>
              <a:t>Use less frames to represent a gesture chunk</a:t>
            </a:r>
          </a:p>
          <a:p>
            <a:pPr marL="469900" indent="-342900">
              <a:lnSpc>
                <a:spcPct val="160000"/>
              </a:lnSpc>
              <a:spcBef>
                <a:spcPts val="0"/>
              </a:spcBef>
              <a:buClr>
                <a:schemeClr val="lt2"/>
              </a:buClr>
            </a:pPr>
            <a:r>
              <a:rPr lang="en-US" b="1" dirty="0"/>
              <a:t>Algorithm</a:t>
            </a:r>
          </a:p>
          <a:p>
            <a:pPr marL="927100" lvl="1" indent="-342900">
              <a:lnSpc>
                <a:spcPct val="160000"/>
              </a:lnSpc>
              <a:spcBef>
                <a:spcPts val="0"/>
              </a:spcBef>
              <a:buClr>
                <a:schemeClr val="lt2"/>
              </a:buClr>
            </a:pPr>
            <a:r>
              <a:rPr lang="en-US" i="0" dirty="0"/>
              <a:t>(Wrists) Velocity and position-based filtering</a:t>
            </a:r>
          </a:p>
          <a:p>
            <a:pPr marL="469900" indent="-342900">
              <a:lnSpc>
                <a:spcPct val="160000"/>
              </a:lnSpc>
              <a:spcBef>
                <a:spcPts val="0"/>
              </a:spcBef>
              <a:buClr>
                <a:schemeClr val="lt2"/>
              </a:buClr>
            </a:pPr>
            <a:r>
              <a:rPr lang="en-US" b="1" dirty="0"/>
              <a:t>Example Results</a:t>
            </a:r>
            <a:endParaRPr lang="en-US" dirty="0"/>
          </a:p>
          <a:p>
            <a:pPr marL="927100" lvl="1" indent="-342900">
              <a:lnSpc>
                <a:spcPct val="160000"/>
              </a:lnSpc>
              <a:spcBef>
                <a:spcPts val="0"/>
              </a:spcBef>
              <a:buClr>
                <a:schemeClr val="lt2"/>
              </a:buClr>
            </a:pPr>
            <a:r>
              <a:rPr lang="en-US" i="0" dirty="0"/>
              <a:t>Scenario:  a student explaining whether “the lengths of the two diagonals of a rectangle are the same”</a:t>
            </a:r>
          </a:p>
          <a:p>
            <a:pPr marL="927100" lvl="1" indent="-342900">
              <a:lnSpc>
                <a:spcPct val="160000"/>
              </a:lnSpc>
              <a:spcBef>
                <a:spcPts val="0"/>
              </a:spcBef>
              <a:buClr>
                <a:schemeClr val="lt2"/>
              </a:buClr>
            </a:pPr>
            <a:r>
              <a:rPr lang="en-US" i="0" dirty="0"/>
              <a:t>Duration: 30 sec</a:t>
            </a:r>
          </a:p>
          <a:p>
            <a:pPr marL="927100" lvl="1" indent="-342900">
              <a:lnSpc>
                <a:spcPct val="160000"/>
              </a:lnSpc>
              <a:spcBef>
                <a:spcPts val="0"/>
              </a:spcBef>
              <a:buClr>
                <a:schemeClr val="lt2"/>
              </a:buClr>
            </a:pPr>
            <a:r>
              <a:rPr lang="en-US" i="0" dirty="0">
                <a:hlinkClick r:id="rId4"/>
              </a:rPr>
              <a:t>Original Frames</a:t>
            </a:r>
            <a:r>
              <a:rPr lang="en-US" i="0" dirty="0"/>
              <a:t>: </a:t>
            </a:r>
            <a:r>
              <a:rPr lang="en-US" b="1" i="0" dirty="0">
                <a:solidFill>
                  <a:schemeClr val="accent6">
                    <a:lumMod val="75000"/>
                  </a:schemeClr>
                </a:solidFill>
              </a:rPr>
              <a:t>129</a:t>
            </a:r>
          </a:p>
          <a:p>
            <a:pPr marL="927100" lvl="1" indent="-342900">
              <a:lnSpc>
                <a:spcPct val="160000"/>
              </a:lnSpc>
              <a:spcBef>
                <a:spcPts val="0"/>
              </a:spcBef>
              <a:buClr>
                <a:schemeClr val="lt2"/>
              </a:buClr>
            </a:pPr>
            <a:r>
              <a:rPr lang="en-US" i="0" dirty="0">
                <a:hlinkClick r:id="rId5"/>
              </a:rPr>
              <a:t>Extracted frames</a:t>
            </a:r>
            <a:r>
              <a:rPr lang="en-US" i="0" dirty="0"/>
              <a:t>: </a:t>
            </a:r>
            <a:r>
              <a:rPr lang="en-US" b="1" i="0" dirty="0">
                <a:solidFill>
                  <a:schemeClr val="accent6">
                    <a:lumMod val="75000"/>
                  </a:schemeClr>
                </a:solidFill>
              </a:rPr>
              <a:t>15</a:t>
            </a:r>
          </a:p>
          <a:p>
            <a:pPr marL="927100" lvl="1" indent="-342900">
              <a:lnSpc>
                <a:spcPct val="160000"/>
              </a:lnSpc>
              <a:spcBef>
                <a:spcPts val="0"/>
              </a:spcBef>
              <a:buClr>
                <a:schemeClr val="lt2"/>
              </a:buClr>
            </a:pPr>
            <a:endParaRPr lang="en-US" i="0" dirty="0"/>
          </a:p>
        </p:txBody>
      </p:sp>
    </p:spTree>
    <p:extLst>
      <p:ext uri="{BB962C8B-B14F-4D97-AF65-F5344CB8AC3E}">
        <p14:creationId xmlns:p14="http://schemas.microsoft.com/office/powerpoint/2010/main" val="2087225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14141"/>
        </a:solidFill>
        <a:effectLst/>
      </p:bgPr>
    </p:bg>
    <p:spTree>
      <p:nvGrpSpPr>
        <p:cNvPr id="1" name="Shape 133"/>
        <p:cNvGrpSpPr/>
        <p:nvPr/>
      </p:nvGrpSpPr>
      <p:grpSpPr>
        <a:xfrm>
          <a:off x="0" y="0"/>
          <a:ext cx="0" cy="0"/>
          <a:chOff x="0" y="0"/>
          <a:chExt cx="0" cy="0"/>
        </a:xfrm>
      </p:grpSpPr>
      <p:sp>
        <p:nvSpPr>
          <p:cNvPr id="134" name="Google Shape;134;p2"/>
          <p:cNvSpPr/>
          <p:nvPr/>
        </p:nvSpPr>
        <p:spPr>
          <a:xfrm>
            <a:off x="478095" y="376"/>
            <a:ext cx="228600" cy="68580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35" name="Google Shape;135;p2"/>
          <p:cNvSpPr/>
          <p:nvPr/>
        </p:nvSpPr>
        <p:spPr>
          <a:xfrm>
            <a:off x="2" y="376"/>
            <a:ext cx="12191998" cy="6857624"/>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36" name="Google Shape;136;p2"/>
          <p:cNvSpPr/>
          <p:nvPr/>
        </p:nvSpPr>
        <p:spPr>
          <a:xfrm rot="10800000">
            <a:off x="671285" y="626654"/>
            <a:ext cx="3275668" cy="4408488"/>
          </a:xfrm>
          <a:custGeom>
            <a:avLst/>
            <a:gdLst/>
            <a:ahLst/>
            <a:cxnLst/>
            <a:rect l="l" t="t" r="r" b="b"/>
            <a:pathLst>
              <a:path w="10002" h="10000" extrusionOk="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696A6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37" name="Google Shape;137;p2"/>
          <p:cNvSpPr/>
          <p:nvPr/>
        </p:nvSpPr>
        <p:spPr>
          <a:xfrm>
            <a:off x="1076632" y="1010265"/>
            <a:ext cx="11115368" cy="5847734"/>
          </a:xfrm>
          <a:prstGeom prst="rect">
            <a:avLst/>
          </a:prstGeom>
          <a:solidFill>
            <a:srgbClr val="4141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38" name="Google Shape;138;p2"/>
          <p:cNvSpPr txBox="1">
            <a:spLocks noGrp="1"/>
          </p:cNvSpPr>
          <p:nvPr>
            <p:ph type="title"/>
          </p:nvPr>
        </p:nvSpPr>
        <p:spPr>
          <a:xfrm>
            <a:off x="1371600" y="1281925"/>
            <a:ext cx="10409700" cy="1213200"/>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0"/>
              </a:spcBef>
              <a:spcAft>
                <a:spcPts val="0"/>
              </a:spcAft>
              <a:buClr>
                <a:schemeClr val="lt2"/>
              </a:buClr>
              <a:buSzPts val="4400"/>
              <a:buFont typeface="Libre Franklin"/>
              <a:buNone/>
            </a:pPr>
            <a:r>
              <a:rPr lang="en-US" sz="3300" b="1" dirty="0">
                <a:solidFill>
                  <a:schemeClr val="accent2"/>
                </a:solidFill>
              </a:rPr>
              <a:t>Project Background</a:t>
            </a:r>
            <a:endParaRPr sz="3300" b="1" dirty="0">
              <a:solidFill>
                <a:schemeClr val="accent2"/>
              </a:solidFill>
            </a:endParaRPr>
          </a:p>
          <a:p>
            <a:pPr marL="0" lvl="0" indent="0" algn="l" rtl="0">
              <a:lnSpc>
                <a:spcPct val="115000"/>
              </a:lnSpc>
              <a:spcBef>
                <a:spcPts val="0"/>
              </a:spcBef>
              <a:spcAft>
                <a:spcPts val="0"/>
              </a:spcAft>
              <a:buClr>
                <a:schemeClr val="lt2"/>
              </a:buClr>
              <a:buSzPts val="4400"/>
              <a:buFont typeface="Libre Franklin"/>
              <a:buNone/>
            </a:pPr>
            <a:r>
              <a:rPr lang="en-US" sz="2650" b="1" dirty="0"/>
              <a:t>The Need for Video Analysis Tools in Educational Research</a:t>
            </a:r>
            <a:endParaRPr sz="2650" b="1" dirty="0"/>
          </a:p>
        </p:txBody>
      </p:sp>
      <p:sp>
        <p:nvSpPr>
          <p:cNvPr id="139" name="Google Shape;139;p2"/>
          <p:cNvSpPr txBox="1">
            <a:spLocks noGrp="1"/>
          </p:cNvSpPr>
          <p:nvPr>
            <p:ph type="body" idx="1"/>
          </p:nvPr>
        </p:nvSpPr>
        <p:spPr>
          <a:xfrm>
            <a:off x="1371600" y="2613775"/>
            <a:ext cx="9601200" cy="1602300"/>
          </a:xfrm>
          <a:prstGeom prst="rect">
            <a:avLst/>
          </a:prstGeom>
          <a:noFill/>
          <a:ln>
            <a:noFill/>
          </a:ln>
        </p:spPr>
        <p:txBody>
          <a:bodyPr spcFirstLastPara="1" wrap="square" lIns="91425" tIns="45700" rIns="91425" bIns="45700" anchor="t" anchorCtr="0">
            <a:normAutofit/>
          </a:bodyPr>
          <a:lstStyle/>
          <a:p>
            <a:pPr marL="457200" lvl="0" indent="-342900" algn="l" rtl="0">
              <a:lnSpc>
                <a:spcPct val="115000"/>
              </a:lnSpc>
              <a:spcBef>
                <a:spcPts val="0"/>
              </a:spcBef>
              <a:spcAft>
                <a:spcPts val="0"/>
              </a:spcAft>
              <a:buSzPts val="1800"/>
              <a:buFont typeface="Arial"/>
              <a:buChar char="■"/>
            </a:pPr>
            <a:r>
              <a:rPr lang="en-US" dirty="0">
                <a:latin typeface="Arial"/>
                <a:ea typeface="Arial"/>
                <a:cs typeface="Arial"/>
                <a:sym typeface="Arial"/>
              </a:rPr>
              <a:t>Educational Psychology Research</a:t>
            </a:r>
            <a:endParaRPr dirty="0">
              <a:latin typeface="Arial"/>
              <a:ea typeface="Arial"/>
              <a:cs typeface="Arial"/>
              <a:sym typeface="Arial"/>
            </a:endParaRPr>
          </a:p>
          <a:p>
            <a:pPr marL="457200" lvl="0" indent="-342900" algn="l" rtl="0">
              <a:lnSpc>
                <a:spcPct val="115000"/>
              </a:lnSpc>
              <a:spcBef>
                <a:spcPts val="0"/>
              </a:spcBef>
              <a:spcAft>
                <a:spcPts val="0"/>
              </a:spcAft>
              <a:buSzPts val="1800"/>
              <a:buFont typeface="Arial"/>
              <a:buChar char="■"/>
            </a:pPr>
            <a:r>
              <a:rPr lang="en-US" dirty="0">
                <a:latin typeface="Arial"/>
                <a:ea typeface="Arial"/>
                <a:cs typeface="Arial"/>
                <a:sym typeface="Arial"/>
              </a:rPr>
              <a:t>Video Analysis</a:t>
            </a:r>
            <a:endParaRPr dirty="0">
              <a:latin typeface="Arial"/>
              <a:ea typeface="Arial"/>
              <a:cs typeface="Arial"/>
              <a:sym typeface="Arial"/>
            </a:endParaRPr>
          </a:p>
          <a:p>
            <a:pPr marL="457200" lvl="0" indent="-342900" algn="l" rtl="0">
              <a:lnSpc>
                <a:spcPct val="115000"/>
              </a:lnSpc>
              <a:spcBef>
                <a:spcPts val="0"/>
              </a:spcBef>
              <a:spcAft>
                <a:spcPts val="0"/>
              </a:spcAft>
              <a:buSzPts val="1800"/>
              <a:buFont typeface="Arial"/>
              <a:buChar char="■"/>
            </a:pPr>
            <a:r>
              <a:rPr lang="en-US" dirty="0">
                <a:latin typeface="Arial"/>
                <a:ea typeface="Arial"/>
                <a:cs typeface="Arial"/>
                <a:sym typeface="Arial"/>
              </a:rPr>
              <a:t>Students’ gestures as answering math problems</a:t>
            </a:r>
            <a:endParaRPr dirty="0">
              <a:latin typeface="Arial"/>
              <a:ea typeface="Arial"/>
              <a:cs typeface="Arial"/>
              <a:sym typeface="Arial"/>
            </a:endParaRPr>
          </a:p>
          <a:p>
            <a:pPr marL="457200" lvl="0" indent="-342900" algn="l" rtl="0">
              <a:lnSpc>
                <a:spcPct val="115000"/>
              </a:lnSpc>
              <a:spcBef>
                <a:spcPts val="0"/>
              </a:spcBef>
              <a:spcAft>
                <a:spcPts val="0"/>
              </a:spcAft>
              <a:buSzPts val="1800"/>
              <a:buFont typeface="Arial"/>
              <a:buChar char="■"/>
            </a:pPr>
            <a:r>
              <a:rPr lang="en-US" dirty="0">
                <a:latin typeface="Arial"/>
                <a:ea typeface="Arial"/>
                <a:cs typeface="Arial"/>
                <a:sym typeface="Arial"/>
              </a:rPr>
              <a:t>No tools automatically support for this</a:t>
            </a:r>
            <a:endParaRPr dirty="0">
              <a:latin typeface="Arial"/>
              <a:ea typeface="Arial"/>
              <a:cs typeface="Arial"/>
              <a:sym typeface="Arial"/>
            </a:endParaRPr>
          </a:p>
        </p:txBody>
      </p:sp>
      <p:sp>
        <p:nvSpPr>
          <p:cNvPr id="140" name="Google Shape;140;p2"/>
          <p:cNvSpPr txBox="1"/>
          <p:nvPr/>
        </p:nvSpPr>
        <p:spPr>
          <a:xfrm>
            <a:off x="1601100" y="4322950"/>
            <a:ext cx="9753300" cy="1454400"/>
          </a:xfrm>
          <a:prstGeom prst="rect">
            <a:avLst/>
          </a:prstGeom>
          <a:solidFill>
            <a:srgbClr val="C4BD98"/>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000" b="1" dirty="0">
                <a:solidFill>
                  <a:schemeClr val="tx1"/>
                </a:solidFill>
              </a:rPr>
              <a:t>Task: Identify specific type of gestures</a:t>
            </a:r>
            <a:endParaRPr sz="2000" b="1" dirty="0">
              <a:solidFill>
                <a:schemeClr val="tx1"/>
              </a:solidFill>
            </a:endParaRPr>
          </a:p>
          <a:p>
            <a:pPr marL="914400" lvl="1" indent="-355600" algn="l" rtl="0">
              <a:lnSpc>
                <a:spcPct val="115000"/>
              </a:lnSpc>
              <a:spcBef>
                <a:spcPts val="0"/>
              </a:spcBef>
              <a:spcAft>
                <a:spcPts val="0"/>
              </a:spcAft>
              <a:buClr>
                <a:srgbClr val="414141"/>
              </a:buClr>
              <a:buSzPts val="2000"/>
              <a:buFont typeface="Libre Franklin"/>
              <a:buChar char="–"/>
            </a:pPr>
            <a:r>
              <a:rPr lang="en-US" sz="2000" b="1" dirty="0">
                <a:solidFill>
                  <a:schemeClr val="tx1"/>
                </a:solidFill>
              </a:rPr>
              <a:t>Examples: </a:t>
            </a:r>
            <a:r>
              <a:rPr lang="en-US" sz="2000" b="1" i="1" dirty="0">
                <a:solidFill>
                  <a:schemeClr val="tx1"/>
                </a:solidFill>
              </a:rPr>
              <a:t>Representational gesture, (Non-)Dynamic gesture, etc.</a:t>
            </a:r>
            <a:endParaRPr sz="2000" b="1" i="1" dirty="0">
              <a:solidFill>
                <a:schemeClr val="tx1"/>
              </a:solidFill>
            </a:endParaRPr>
          </a:p>
          <a:p>
            <a:pPr marL="914400" lvl="1" indent="-342900" algn="l" rtl="0">
              <a:lnSpc>
                <a:spcPct val="115000"/>
              </a:lnSpc>
              <a:spcBef>
                <a:spcPts val="0"/>
              </a:spcBef>
              <a:spcAft>
                <a:spcPts val="0"/>
              </a:spcAft>
              <a:buClr>
                <a:srgbClr val="414141"/>
              </a:buClr>
              <a:buSzPts val="1800"/>
              <a:buFont typeface="Arial"/>
              <a:buChar char="–"/>
            </a:pPr>
            <a:r>
              <a:rPr lang="en-US" sz="2000" b="1" dirty="0">
                <a:solidFill>
                  <a:schemeClr val="tx1"/>
                </a:solidFill>
              </a:rPr>
              <a:t>Highly abstract concepts in educational psychology</a:t>
            </a:r>
            <a:endParaRPr sz="2000" b="1" dirty="0">
              <a:solidFill>
                <a:schemeClr val="tx1"/>
              </a:solidFill>
            </a:endParaRPr>
          </a:p>
          <a:p>
            <a:pPr marL="914400" lvl="0" indent="0" algn="l" rtl="0">
              <a:lnSpc>
                <a:spcPct val="115000"/>
              </a:lnSpc>
              <a:spcBef>
                <a:spcPts val="0"/>
              </a:spcBef>
              <a:spcAft>
                <a:spcPts val="0"/>
              </a:spcAft>
              <a:buNone/>
            </a:pPr>
            <a:endParaRPr sz="2000" b="1" dirty="0">
              <a:solidFill>
                <a:srgbClr val="414141"/>
              </a:solidFill>
            </a:endParaRPr>
          </a:p>
          <a:p>
            <a:pPr marL="0" lvl="0" indent="0" algn="l" rtl="0">
              <a:spcBef>
                <a:spcPts val="0"/>
              </a:spcBef>
              <a:spcAft>
                <a:spcPts val="0"/>
              </a:spcAft>
              <a:buNone/>
            </a:pPr>
            <a:endParaRPr sz="2000" dirty="0">
              <a:solidFill>
                <a:schemeClr val="lt2"/>
              </a:solidFill>
              <a:latin typeface="Libre Franklin"/>
              <a:ea typeface="Libre Franklin"/>
              <a:cs typeface="Libre Franklin"/>
              <a:sym typeface="Libre Frankli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RE.mp4">
            <a:hlinkClick r:id="" action="ppaction://media"/>
            <a:extLst>
              <a:ext uri="{FF2B5EF4-FFF2-40B4-BE49-F238E27FC236}">
                <a16:creationId xmlns:a16="http://schemas.microsoft.com/office/drawing/2014/main" id="{C5F851E5-80F1-1B88-F244-66B47A03E06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84402" y="1079500"/>
            <a:ext cx="8267698" cy="5167311"/>
          </a:xfrm>
          <a:prstGeom prst="rect">
            <a:avLst/>
          </a:prstGeom>
        </p:spPr>
      </p:pic>
      <p:sp>
        <p:nvSpPr>
          <p:cNvPr id="5" name="Title 1">
            <a:extLst>
              <a:ext uri="{FF2B5EF4-FFF2-40B4-BE49-F238E27FC236}">
                <a16:creationId xmlns:a16="http://schemas.microsoft.com/office/drawing/2014/main" id="{11334B4F-71FC-20C3-4BFA-F145071AFA7C}"/>
              </a:ext>
            </a:extLst>
          </p:cNvPr>
          <p:cNvSpPr>
            <a:spLocks noGrp="1"/>
          </p:cNvSpPr>
          <p:nvPr>
            <p:ph type="title"/>
          </p:nvPr>
        </p:nvSpPr>
        <p:spPr>
          <a:xfrm>
            <a:off x="1041400" y="455612"/>
            <a:ext cx="9601200" cy="1485900"/>
          </a:xfrm>
        </p:spPr>
        <p:txBody>
          <a:bodyPr>
            <a:normAutofit/>
          </a:bodyPr>
          <a:lstStyle/>
          <a:p>
            <a:r>
              <a:rPr lang="en-US" sz="3200" b="1" dirty="0">
                <a:solidFill>
                  <a:schemeClr val="accent2"/>
                </a:solidFill>
              </a:rPr>
              <a:t>Video from 129 </a:t>
            </a:r>
            <a:r>
              <a:rPr lang="en-US" sz="3200" b="1" dirty="0">
                <a:solidFill>
                  <a:schemeClr val="tx2"/>
                </a:solidFill>
              </a:rPr>
              <a:t>Original Frames </a:t>
            </a:r>
          </a:p>
        </p:txBody>
      </p:sp>
      <p:sp>
        <p:nvSpPr>
          <p:cNvPr id="6" name="TextBox 5">
            <a:extLst>
              <a:ext uri="{FF2B5EF4-FFF2-40B4-BE49-F238E27FC236}">
                <a16:creationId xmlns:a16="http://schemas.microsoft.com/office/drawing/2014/main" id="{5937AC03-D0BF-72EA-A63D-6F96A0BD7738}"/>
              </a:ext>
            </a:extLst>
          </p:cNvPr>
          <p:cNvSpPr txBox="1"/>
          <p:nvPr/>
        </p:nvSpPr>
        <p:spPr>
          <a:xfrm>
            <a:off x="2184402" y="1181100"/>
            <a:ext cx="8267698" cy="954107"/>
          </a:xfrm>
          <a:prstGeom prst="rect">
            <a:avLst/>
          </a:prstGeom>
          <a:noFill/>
        </p:spPr>
        <p:txBody>
          <a:bodyPr wrap="square" rtlCol="0">
            <a:spAutoFit/>
          </a:bodyPr>
          <a:lstStyle/>
          <a:p>
            <a:r>
              <a:rPr lang="en-US" sz="2800" b="1" dirty="0">
                <a:solidFill>
                  <a:schemeClr val="accent2">
                    <a:lumMod val="20000"/>
                    <a:lumOff val="80000"/>
                  </a:schemeClr>
                </a:solidFill>
              </a:rPr>
              <a:t>Question: “Are the lengths of the two diagonals of a rectangle the same?”</a:t>
            </a:r>
          </a:p>
        </p:txBody>
      </p:sp>
    </p:spTree>
    <p:extLst>
      <p:ext uri="{BB962C8B-B14F-4D97-AF65-F5344CB8AC3E}">
        <p14:creationId xmlns:p14="http://schemas.microsoft.com/office/powerpoint/2010/main" val="2731530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1334B4F-71FC-20C3-4BFA-F145071AFA7C}"/>
              </a:ext>
            </a:extLst>
          </p:cNvPr>
          <p:cNvSpPr>
            <a:spLocks noGrp="1"/>
          </p:cNvSpPr>
          <p:nvPr>
            <p:ph type="title"/>
          </p:nvPr>
        </p:nvSpPr>
        <p:spPr>
          <a:xfrm>
            <a:off x="1041400" y="455612"/>
            <a:ext cx="9601200" cy="1485900"/>
          </a:xfrm>
        </p:spPr>
        <p:txBody>
          <a:bodyPr>
            <a:normAutofit/>
          </a:bodyPr>
          <a:lstStyle/>
          <a:p>
            <a:r>
              <a:rPr lang="en-US" sz="3200" b="1" dirty="0">
                <a:solidFill>
                  <a:schemeClr val="accent2"/>
                </a:solidFill>
              </a:rPr>
              <a:t>Video from 15 </a:t>
            </a:r>
            <a:r>
              <a:rPr lang="en-US" sz="3200" b="1" dirty="0">
                <a:solidFill>
                  <a:schemeClr val="accent5"/>
                </a:solidFill>
              </a:rPr>
              <a:t>Extracted Keyframes </a:t>
            </a:r>
          </a:p>
        </p:txBody>
      </p:sp>
      <p:pic>
        <p:nvPicPr>
          <p:cNvPr id="2" name="KEY.mp4">
            <a:hlinkClick r:id="" action="ppaction://media"/>
            <a:extLst>
              <a:ext uri="{FF2B5EF4-FFF2-40B4-BE49-F238E27FC236}">
                <a16:creationId xmlns:a16="http://schemas.microsoft.com/office/drawing/2014/main" id="{559C2B28-0108-AEE6-6557-25788DA0C51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84400" y="1074738"/>
            <a:ext cx="8280400" cy="5175250"/>
          </a:xfrm>
          <a:prstGeom prst="rect">
            <a:avLst/>
          </a:prstGeom>
        </p:spPr>
      </p:pic>
    </p:spTree>
    <p:extLst>
      <p:ext uri="{BB962C8B-B14F-4D97-AF65-F5344CB8AC3E}">
        <p14:creationId xmlns:p14="http://schemas.microsoft.com/office/powerpoint/2010/main" val="1266967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
          <p:cNvSpPr/>
          <p:nvPr/>
        </p:nvSpPr>
        <p:spPr>
          <a:xfrm>
            <a:off x="478095" y="376"/>
            <a:ext cx="228600" cy="68580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35" name="Google Shape;135;p2"/>
          <p:cNvSpPr/>
          <p:nvPr/>
        </p:nvSpPr>
        <p:spPr>
          <a:xfrm>
            <a:off x="2" y="376"/>
            <a:ext cx="12191998" cy="6857624"/>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36" name="Google Shape;136;p2"/>
          <p:cNvSpPr/>
          <p:nvPr/>
        </p:nvSpPr>
        <p:spPr>
          <a:xfrm rot="10800000">
            <a:off x="671285" y="626654"/>
            <a:ext cx="3275668" cy="4408488"/>
          </a:xfrm>
          <a:custGeom>
            <a:avLst/>
            <a:gdLst/>
            <a:ahLst/>
            <a:cxnLst/>
            <a:rect l="l" t="t" r="r" b="b"/>
            <a:pathLst>
              <a:path w="10002" h="10000" extrusionOk="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696A6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37" name="Google Shape;137;p2"/>
          <p:cNvSpPr/>
          <p:nvPr/>
        </p:nvSpPr>
        <p:spPr>
          <a:xfrm>
            <a:off x="1076632" y="1010265"/>
            <a:ext cx="11115368" cy="5847734"/>
          </a:xfrm>
          <a:prstGeom prst="rect">
            <a:avLst/>
          </a:prstGeom>
          <a:solidFill>
            <a:srgbClr val="4141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38" name="Google Shape;138;p2"/>
          <p:cNvSpPr txBox="1">
            <a:spLocks noGrp="1"/>
          </p:cNvSpPr>
          <p:nvPr>
            <p:ph type="title"/>
          </p:nvPr>
        </p:nvSpPr>
        <p:spPr>
          <a:xfrm>
            <a:off x="1371600" y="1281925"/>
            <a:ext cx="10409700" cy="813575"/>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0"/>
              </a:spcBef>
              <a:spcAft>
                <a:spcPts val="0"/>
              </a:spcAft>
              <a:buClr>
                <a:schemeClr val="lt2"/>
              </a:buClr>
              <a:buSzPts val="4400"/>
              <a:buFont typeface="Libre Franklin"/>
              <a:buNone/>
            </a:pPr>
            <a:r>
              <a:rPr lang="en-US" sz="3300" b="1" dirty="0">
                <a:solidFill>
                  <a:schemeClr val="accent2"/>
                </a:solidFill>
              </a:rPr>
              <a:t>Challenges</a:t>
            </a:r>
            <a:endParaRPr sz="3300" b="1" dirty="0">
              <a:solidFill>
                <a:schemeClr val="accent2"/>
              </a:solidFill>
            </a:endParaRPr>
          </a:p>
        </p:txBody>
      </p:sp>
      <p:sp>
        <p:nvSpPr>
          <p:cNvPr id="139" name="Google Shape;139;p2"/>
          <p:cNvSpPr txBox="1">
            <a:spLocks noGrp="1"/>
          </p:cNvSpPr>
          <p:nvPr>
            <p:ph type="body" idx="1"/>
          </p:nvPr>
        </p:nvSpPr>
        <p:spPr>
          <a:xfrm>
            <a:off x="1371600" y="2290959"/>
            <a:ext cx="9601200" cy="3051593"/>
          </a:xfrm>
          <a:prstGeom prst="rect">
            <a:avLst/>
          </a:prstGeom>
          <a:noFill/>
          <a:ln>
            <a:noFill/>
          </a:ln>
        </p:spPr>
        <p:txBody>
          <a:bodyPr spcFirstLastPara="1" wrap="square" lIns="91425" tIns="45700" rIns="91425" bIns="45700" anchor="t" anchorCtr="0">
            <a:normAutofit/>
          </a:bodyPr>
          <a:lstStyle/>
          <a:p>
            <a:pPr>
              <a:lnSpc>
                <a:spcPct val="150000"/>
              </a:lnSpc>
              <a:spcBef>
                <a:spcPts val="0"/>
              </a:spcBef>
              <a:buFont typeface="Arial"/>
              <a:buChar char="■"/>
            </a:pPr>
            <a:r>
              <a:rPr lang="en-US" sz="2400" b="1" dirty="0">
                <a:solidFill>
                  <a:schemeClr val="accent6">
                    <a:lumMod val="40000"/>
                    <a:lumOff val="60000"/>
                  </a:schemeClr>
                </a:solidFill>
                <a:latin typeface=""/>
                <a:ea typeface="Arial"/>
                <a:cs typeface="Arial"/>
                <a:sym typeface="Arial"/>
              </a:rPr>
              <a:t>Label</a:t>
            </a:r>
            <a:r>
              <a:rPr lang="en-US" sz="2400" dirty="0">
                <a:solidFill>
                  <a:schemeClr val="tx2"/>
                </a:solidFill>
                <a:latin typeface=""/>
                <a:ea typeface="Arial"/>
                <a:cs typeface="Arial"/>
                <a:sym typeface="Arial"/>
              </a:rPr>
              <a:t>: Abstract nature of targeted gestures</a:t>
            </a:r>
            <a:endParaRPr sz="2400" dirty="0">
              <a:solidFill>
                <a:schemeClr val="tx2"/>
              </a:solidFill>
              <a:latin typeface=""/>
              <a:ea typeface="Arial"/>
              <a:cs typeface="Arial"/>
              <a:sym typeface="Arial"/>
            </a:endParaRPr>
          </a:p>
          <a:p>
            <a:pPr>
              <a:lnSpc>
                <a:spcPct val="150000"/>
              </a:lnSpc>
              <a:spcBef>
                <a:spcPts val="0"/>
              </a:spcBef>
              <a:buFont typeface="Arial"/>
              <a:buChar char="■"/>
            </a:pPr>
            <a:r>
              <a:rPr lang="en-US" sz="2400" b="1" dirty="0">
                <a:solidFill>
                  <a:schemeClr val="accent6"/>
                </a:solidFill>
                <a:latin typeface=""/>
                <a:ea typeface="Arial"/>
                <a:cs typeface="Arial"/>
                <a:sym typeface="Arial"/>
              </a:rPr>
              <a:t>Noise</a:t>
            </a:r>
            <a:r>
              <a:rPr lang="en-US" sz="2400" dirty="0">
                <a:solidFill>
                  <a:schemeClr val="tx2"/>
                </a:solidFill>
                <a:latin typeface=""/>
                <a:ea typeface="Arial"/>
                <a:cs typeface="Arial"/>
                <a:sym typeface="Arial"/>
              </a:rPr>
              <a:t>: Presence of various noise types</a:t>
            </a:r>
          </a:p>
          <a:p>
            <a:pPr>
              <a:lnSpc>
                <a:spcPct val="150000"/>
              </a:lnSpc>
              <a:spcBef>
                <a:spcPts val="0"/>
              </a:spcBef>
              <a:buFont typeface="Arial"/>
              <a:buChar char="■"/>
            </a:pPr>
            <a:r>
              <a:rPr lang="en-US" sz="2400" b="1" dirty="0">
                <a:solidFill>
                  <a:schemeClr val="accent6">
                    <a:lumMod val="75000"/>
                  </a:schemeClr>
                </a:solidFill>
                <a:latin typeface=""/>
                <a:ea typeface="Arial"/>
                <a:cs typeface="Arial"/>
                <a:sym typeface="Arial"/>
              </a:rPr>
              <a:t>Feature</a:t>
            </a:r>
            <a:r>
              <a:rPr lang="en-US" sz="2400" dirty="0">
                <a:solidFill>
                  <a:schemeClr val="tx2"/>
                </a:solidFill>
                <a:latin typeface=""/>
                <a:ea typeface="Arial"/>
                <a:cs typeface="Arial"/>
                <a:sym typeface="Arial"/>
              </a:rPr>
              <a:t>: Absence of an intermediate feature construction layer</a:t>
            </a:r>
          </a:p>
          <a:p>
            <a:pPr>
              <a:lnSpc>
                <a:spcPct val="150000"/>
              </a:lnSpc>
              <a:spcBef>
                <a:spcPts val="0"/>
              </a:spcBef>
              <a:buFont typeface="Arial"/>
              <a:buChar char="■"/>
            </a:pPr>
            <a:r>
              <a:rPr lang="en-US" sz="2400" b="1" dirty="0">
                <a:solidFill>
                  <a:schemeClr val="accent6">
                    <a:lumMod val="40000"/>
                    <a:lumOff val="60000"/>
                  </a:schemeClr>
                </a:solidFill>
                <a:latin typeface=""/>
                <a:ea typeface="Arial"/>
                <a:cs typeface="Arial"/>
                <a:sym typeface="Arial"/>
              </a:rPr>
              <a:t>Data</a:t>
            </a:r>
            <a:r>
              <a:rPr lang="en-US" sz="2400" dirty="0">
                <a:solidFill>
                  <a:schemeClr val="tx2"/>
                </a:solidFill>
                <a:latin typeface=""/>
                <a:ea typeface="Arial"/>
                <a:cs typeface="Arial"/>
                <a:sym typeface="Arial"/>
              </a:rPr>
              <a:t>: Limited dataset size post-'idle' state removal and inaccuracies in landmark detection by MediaPipe</a:t>
            </a:r>
            <a:endParaRPr sz="2400" dirty="0">
              <a:solidFill>
                <a:schemeClr val="tx2"/>
              </a:solidFill>
              <a:latin typeface=""/>
              <a:ea typeface="Arial"/>
              <a:cs typeface="Arial"/>
              <a:sym typeface="Arial"/>
            </a:endParaRPr>
          </a:p>
        </p:txBody>
      </p:sp>
    </p:spTree>
    <p:extLst>
      <p:ext uri="{BB962C8B-B14F-4D97-AF65-F5344CB8AC3E}">
        <p14:creationId xmlns:p14="http://schemas.microsoft.com/office/powerpoint/2010/main" val="8029709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
          <p:cNvSpPr/>
          <p:nvPr/>
        </p:nvSpPr>
        <p:spPr>
          <a:xfrm>
            <a:off x="478095" y="376"/>
            <a:ext cx="228600" cy="68580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35" name="Google Shape;135;p2"/>
          <p:cNvSpPr/>
          <p:nvPr/>
        </p:nvSpPr>
        <p:spPr>
          <a:xfrm>
            <a:off x="2" y="376"/>
            <a:ext cx="12191998" cy="6857624"/>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36" name="Google Shape;136;p2"/>
          <p:cNvSpPr/>
          <p:nvPr/>
        </p:nvSpPr>
        <p:spPr>
          <a:xfrm rot="10800000">
            <a:off x="671285" y="626654"/>
            <a:ext cx="3275668" cy="4408488"/>
          </a:xfrm>
          <a:custGeom>
            <a:avLst/>
            <a:gdLst/>
            <a:ahLst/>
            <a:cxnLst/>
            <a:rect l="l" t="t" r="r" b="b"/>
            <a:pathLst>
              <a:path w="10002" h="10000" extrusionOk="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696A6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37" name="Google Shape;137;p2"/>
          <p:cNvSpPr/>
          <p:nvPr/>
        </p:nvSpPr>
        <p:spPr>
          <a:xfrm>
            <a:off x="1076632" y="1010265"/>
            <a:ext cx="11115368" cy="5847734"/>
          </a:xfrm>
          <a:prstGeom prst="rect">
            <a:avLst/>
          </a:prstGeom>
          <a:solidFill>
            <a:srgbClr val="4141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38" name="Google Shape;138;p2"/>
          <p:cNvSpPr txBox="1">
            <a:spLocks noGrp="1"/>
          </p:cNvSpPr>
          <p:nvPr>
            <p:ph type="title"/>
          </p:nvPr>
        </p:nvSpPr>
        <p:spPr>
          <a:xfrm>
            <a:off x="1371600" y="1281925"/>
            <a:ext cx="10409700" cy="813575"/>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0"/>
              </a:spcBef>
              <a:spcAft>
                <a:spcPts val="0"/>
              </a:spcAft>
              <a:buClr>
                <a:schemeClr val="lt2"/>
              </a:buClr>
              <a:buSzPts val="4400"/>
              <a:buFont typeface="Libre Franklin"/>
              <a:buNone/>
            </a:pPr>
            <a:r>
              <a:rPr lang="en-US" sz="3300" b="1" dirty="0">
                <a:solidFill>
                  <a:schemeClr val="accent5">
                    <a:lumMod val="60000"/>
                    <a:lumOff val="40000"/>
                  </a:schemeClr>
                </a:solidFill>
              </a:rPr>
              <a:t>Future Directions</a:t>
            </a:r>
            <a:endParaRPr sz="3300" b="1" dirty="0">
              <a:solidFill>
                <a:schemeClr val="accent5">
                  <a:lumMod val="60000"/>
                  <a:lumOff val="40000"/>
                </a:schemeClr>
              </a:solidFill>
            </a:endParaRPr>
          </a:p>
        </p:txBody>
      </p:sp>
      <p:sp>
        <p:nvSpPr>
          <p:cNvPr id="139" name="Google Shape;139;p2"/>
          <p:cNvSpPr txBox="1">
            <a:spLocks noGrp="1"/>
          </p:cNvSpPr>
          <p:nvPr>
            <p:ph type="body" idx="1"/>
          </p:nvPr>
        </p:nvSpPr>
        <p:spPr>
          <a:xfrm>
            <a:off x="1371600" y="2290959"/>
            <a:ext cx="9601200" cy="3285116"/>
          </a:xfrm>
          <a:prstGeom prst="rect">
            <a:avLst/>
          </a:prstGeom>
          <a:noFill/>
          <a:ln>
            <a:noFill/>
          </a:ln>
        </p:spPr>
        <p:txBody>
          <a:bodyPr spcFirstLastPara="1" wrap="square" lIns="91425" tIns="45700" rIns="91425" bIns="45700" anchor="t" anchorCtr="0">
            <a:normAutofit lnSpcReduction="10000"/>
          </a:bodyPr>
          <a:lstStyle/>
          <a:p>
            <a:pPr>
              <a:lnSpc>
                <a:spcPct val="150000"/>
              </a:lnSpc>
              <a:spcBef>
                <a:spcPts val="0"/>
              </a:spcBef>
              <a:buFont typeface="Arial"/>
              <a:buChar char="■"/>
            </a:pPr>
            <a:r>
              <a:rPr lang="en-US" sz="2400" dirty="0">
                <a:solidFill>
                  <a:schemeClr val="tx2"/>
                </a:solidFill>
                <a:latin typeface=""/>
                <a:ea typeface="Arial"/>
                <a:cs typeface="Arial"/>
                <a:sym typeface="Arial"/>
              </a:rPr>
              <a:t>Enhance baseline algorithms for better </a:t>
            </a:r>
            <a:r>
              <a:rPr lang="en-US" sz="2400" dirty="0">
                <a:solidFill>
                  <a:schemeClr val="accent5"/>
                </a:solidFill>
                <a:latin typeface=""/>
                <a:ea typeface="Arial"/>
                <a:cs typeface="Arial"/>
                <a:sym typeface="Arial"/>
              </a:rPr>
              <a:t>feature</a:t>
            </a:r>
            <a:r>
              <a:rPr lang="en-US" sz="2400" dirty="0">
                <a:solidFill>
                  <a:schemeClr val="tx2"/>
                </a:solidFill>
                <a:latin typeface=""/>
                <a:ea typeface="Arial"/>
                <a:cs typeface="Arial"/>
                <a:sym typeface="Arial"/>
              </a:rPr>
              <a:t> extraction</a:t>
            </a:r>
          </a:p>
          <a:p>
            <a:pPr>
              <a:lnSpc>
                <a:spcPct val="150000"/>
              </a:lnSpc>
              <a:spcBef>
                <a:spcPts val="0"/>
              </a:spcBef>
              <a:buFont typeface="Arial"/>
              <a:buChar char="■"/>
            </a:pPr>
            <a:r>
              <a:rPr lang="en-US" sz="2400" dirty="0">
                <a:solidFill>
                  <a:schemeClr val="tx2"/>
                </a:solidFill>
                <a:latin typeface=""/>
                <a:ea typeface="Arial"/>
                <a:cs typeface="Arial"/>
                <a:sym typeface="Arial"/>
              </a:rPr>
              <a:t>Strengthen algorithm </a:t>
            </a:r>
            <a:r>
              <a:rPr lang="en-US" sz="2400" dirty="0">
                <a:solidFill>
                  <a:schemeClr val="accent5"/>
                </a:solidFill>
                <a:latin typeface=""/>
                <a:ea typeface="Arial"/>
                <a:cs typeface="Arial"/>
                <a:sym typeface="Arial"/>
              </a:rPr>
              <a:t>robustness</a:t>
            </a:r>
            <a:r>
              <a:rPr lang="en-US" sz="2400" dirty="0">
                <a:solidFill>
                  <a:schemeClr val="tx2"/>
                </a:solidFill>
                <a:latin typeface=""/>
                <a:ea typeface="Arial"/>
                <a:cs typeface="Arial"/>
                <a:sym typeface="Arial"/>
              </a:rPr>
              <a:t> by incorporating edge cases</a:t>
            </a:r>
          </a:p>
          <a:p>
            <a:pPr>
              <a:lnSpc>
                <a:spcPct val="150000"/>
              </a:lnSpc>
              <a:spcBef>
                <a:spcPts val="0"/>
              </a:spcBef>
              <a:buFont typeface="Arial"/>
              <a:buChar char="■"/>
            </a:pPr>
            <a:r>
              <a:rPr lang="en-US" sz="2400" dirty="0">
                <a:solidFill>
                  <a:schemeClr val="accent5"/>
                </a:solidFill>
                <a:latin typeface=""/>
                <a:ea typeface="Arial"/>
                <a:cs typeface="Arial"/>
                <a:sym typeface="Arial"/>
              </a:rPr>
              <a:t>Integrate</a:t>
            </a:r>
            <a:r>
              <a:rPr lang="en-US" sz="2400" dirty="0">
                <a:solidFill>
                  <a:schemeClr val="tx2"/>
                </a:solidFill>
                <a:latin typeface=""/>
                <a:ea typeface="Arial"/>
                <a:cs typeface="Arial"/>
                <a:sym typeface="Arial"/>
              </a:rPr>
              <a:t> keyframe extraction with hand gesture recognition</a:t>
            </a:r>
          </a:p>
          <a:p>
            <a:pPr>
              <a:lnSpc>
                <a:spcPct val="150000"/>
              </a:lnSpc>
              <a:spcBef>
                <a:spcPts val="0"/>
              </a:spcBef>
              <a:buFont typeface="Arial"/>
              <a:buChar char="■"/>
            </a:pPr>
            <a:r>
              <a:rPr lang="en-US" sz="2400" dirty="0">
                <a:solidFill>
                  <a:schemeClr val="tx2"/>
                </a:solidFill>
                <a:latin typeface=""/>
                <a:ea typeface="Arial"/>
                <a:cs typeface="Arial"/>
                <a:sym typeface="Arial"/>
              </a:rPr>
              <a:t>Construct models using gesture chunks for </a:t>
            </a:r>
            <a:r>
              <a:rPr lang="en-US" sz="2400" dirty="0">
                <a:solidFill>
                  <a:schemeClr val="accent6"/>
                </a:solidFill>
                <a:latin typeface=""/>
                <a:ea typeface="Arial"/>
                <a:cs typeface="Arial"/>
                <a:sym typeface="Arial"/>
              </a:rPr>
              <a:t>simple</a:t>
            </a:r>
            <a:r>
              <a:rPr lang="en-US" sz="2400" dirty="0">
                <a:solidFill>
                  <a:schemeClr val="tx2"/>
                </a:solidFill>
                <a:latin typeface=""/>
                <a:ea typeface="Arial"/>
                <a:cs typeface="Arial"/>
                <a:sym typeface="Arial"/>
              </a:rPr>
              <a:t> gesture identification</a:t>
            </a:r>
          </a:p>
          <a:p>
            <a:pPr>
              <a:lnSpc>
                <a:spcPct val="150000"/>
              </a:lnSpc>
              <a:spcBef>
                <a:spcPts val="0"/>
              </a:spcBef>
              <a:buFont typeface="Arial"/>
              <a:buChar char="■"/>
            </a:pPr>
            <a:r>
              <a:rPr lang="en-US" sz="2400" dirty="0">
                <a:solidFill>
                  <a:schemeClr val="tx2"/>
                </a:solidFill>
                <a:latin typeface=""/>
                <a:ea typeface="Arial"/>
                <a:cs typeface="Arial"/>
                <a:sym typeface="Arial"/>
              </a:rPr>
              <a:t>Advance the model to recognize more </a:t>
            </a:r>
            <a:r>
              <a:rPr lang="en-US" sz="2400" dirty="0">
                <a:solidFill>
                  <a:schemeClr val="accent6"/>
                </a:solidFill>
                <a:latin typeface=""/>
                <a:ea typeface="Arial"/>
                <a:cs typeface="Arial"/>
                <a:sym typeface="Arial"/>
              </a:rPr>
              <a:t>abstract</a:t>
            </a:r>
            <a:r>
              <a:rPr lang="en-US" sz="2400" dirty="0">
                <a:solidFill>
                  <a:schemeClr val="tx2"/>
                </a:solidFill>
                <a:latin typeface=""/>
                <a:ea typeface="Arial"/>
                <a:cs typeface="Arial"/>
                <a:sym typeface="Arial"/>
              </a:rPr>
              <a:t> gestures</a:t>
            </a:r>
          </a:p>
        </p:txBody>
      </p:sp>
    </p:spTree>
    <p:extLst>
      <p:ext uri="{BB962C8B-B14F-4D97-AF65-F5344CB8AC3E}">
        <p14:creationId xmlns:p14="http://schemas.microsoft.com/office/powerpoint/2010/main" val="34388244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8347F-FB97-84DC-710A-3CD6F6B6C865}"/>
              </a:ext>
            </a:extLst>
          </p:cNvPr>
          <p:cNvSpPr>
            <a:spLocks noGrp="1"/>
          </p:cNvSpPr>
          <p:nvPr>
            <p:ph type="title"/>
          </p:nvPr>
        </p:nvSpPr>
        <p:spPr>
          <a:xfrm>
            <a:off x="765025" y="1301361"/>
            <a:ext cx="9612971" cy="1340312"/>
          </a:xfrm>
        </p:spPr>
        <p:txBody>
          <a:bodyPr/>
          <a:lstStyle/>
          <a:p>
            <a:r>
              <a:rPr lang="en-US" b="1" dirty="0">
                <a:solidFill>
                  <a:schemeClr val="accent2"/>
                </a:solidFill>
              </a:rPr>
              <a:t>Thank You!</a:t>
            </a:r>
          </a:p>
        </p:txBody>
      </p:sp>
      <p:sp>
        <p:nvSpPr>
          <p:cNvPr id="3" name="Text Placeholder 2">
            <a:extLst>
              <a:ext uri="{FF2B5EF4-FFF2-40B4-BE49-F238E27FC236}">
                <a16:creationId xmlns:a16="http://schemas.microsoft.com/office/drawing/2014/main" id="{7A1E6311-C57A-1369-5599-241A381197A7}"/>
              </a:ext>
            </a:extLst>
          </p:cNvPr>
          <p:cNvSpPr>
            <a:spLocks noGrp="1"/>
          </p:cNvSpPr>
          <p:nvPr>
            <p:ph type="body" idx="1"/>
          </p:nvPr>
        </p:nvSpPr>
        <p:spPr>
          <a:xfrm>
            <a:off x="765025" y="3009900"/>
            <a:ext cx="7502675" cy="2197100"/>
          </a:xfrm>
          <a:solidFill>
            <a:schemeClr val="accent1"/>
          </a:solidFill>
        </p:spPr>
        <p:txBody>
          <a:bodyPr anchor="ctr">
            <a:normAutofit/>
          </a:bodyPr>
          <a:lstStyle/>
          <a:p>
            <a:pPr algn="l"/>
            <a:r>
              <a:rPr lang="en-US" i="1" dirty="0"/>
              <a:t>From Group</a:t>
            </a:r>
          </a:p>
          <a:p>
            <a:pPr algn="l"/>
            <a:r>
              <a:rPr lang="en-US" dirty="0"/>
              <a:t>		</a:t>
            </a:r>
            <a:r>
              <a:rPr lang="en-US" sz="4000" b="1" dirty="0">
                <a:solidFill>
                  <a:schemeClr val="bg1">
                    <a:lumMod val="95000"/>
                  </a:schemeClr>
                </a:solidFill>
                <a:latin typeface="Calibri" panose="020F0502020204030204" pitchFamily="34" charset="0"/>
                <a:ea typeface="Apple Symbols" panose="02000000000000000000" pitchFamily="2" charset="-79"/>
                <a:cs typeface="Calibri" panose="020F0502020204030204" pitchFamily="34" charset="0"/>
              </a:rPr>
              <a:t>“</a:t>
            </a:r>
            <a:r>
              <a:rPr lang="en-US" sz="4000" b="1" u="sng" dirty="0">
                <a:solidFill>
                  <a:schemeClr val="accent6">
                    <a:lumMod val="75000"/>
                  </a:schemeClr>
                </a:solidFill>
                <a:latin typeface="Calibri" panose="020F0502020204030204" pitchFamily="34" charset="0"/>
                <a:ea typeface="Apple Symbols" panose="02000000000000000000" pitchFamily="2" charset="-79"/>
                <a:cs typeface="Calibri" panose="020F0502020204030204" pitchFamily="34" charset="0"/>
              </a:rPr>
              <a:t>D</a:t>
            </a:r>
            <a:r>
              <a:rPr lang="en-US" sz="4000" b="1" dirty="0">
                <a:solidFill>
                  <a:schemeClr val="bg1">
                    <a:lumMod val="95000"/>
                  </a:schemeClr>
                </a:solidFill>
                <a:latin typeface="Calibri" panose="020F0502020204030204" pitchFamily="34" charset="0"/>
                <a:ea typeface="Apple Symbols" panose="02000000000000000000" pitchFamily="2" charset="-79"/>
                <a:cs typeface="Calibri" panose="020F0502020204030204" pitchFamily="34" charset="0"/>
              </a:rPr>
              <a:t>reams </a:t>
            </a:r>
            <a:r>
              <a:rPr lang="en-US" sz="4000" b="1" u="sng" dirty="0">
                <a:solidFill>
                  <a:schemeClr val="accent6">
                    <a:lumMod val="75000"/>
                  </a:schemeClr>
                </a:solidFill>
                <a:latin typeface="Calibri" panose="020F0502020204030204" pitchFamily="34" charset="0"/>
                <a:ea typeface="Apple Symbols" panose="02000000000000000000" pitchFamily="2" charset="-79"/>
                <a:cs typeface="Calibri" panose="020F0502020204030204" pitchFamily="34" charset="0"/>
              </a:rPr>
              <a:t>K</a:t>
            </a:r>
            <a:r>
              <a:rPr lang="en-US" sz="4000" b="1" dirty="0">
                <a:solidFill>
                  <a:schemeClr val="bg1">
                    <a:lumMod val="95000"/>
                  </a:schemeClr>
                </a:solidFill>
                <a:latin typeface="Calibri" panose="020F0502020204030204" pitchFamily="34" charset="0"/>
                <a:ea typeface="Apple Symbols" panose="02000000000000000000" pitchFamily="2" charset="-79"/>
                <a:cs typeface="Calibri" panose="020F0502020204030204" pitchFamily="34" charset="0"/>
              </a:rPr>
              <a:t>indle </a:t>
            </a:r>
            <a:r>
              <a:rPr lang="en-US" sz="4000" b="1" u="sng" dirty="0">
                <a:solidFill>
                  <a:schemeClr val="accent6">
                    <a:lumMod val="75000"/>
                  </a:schemeClr>
                </a:solidFill>
                <a:latin typeface="Calibri" panose="020F0502020204030204" pitchFamily="34" charset="0"/>
                <a:ea typeface="Apple Symbols" panose="02000000000000000000" pitchFamily="2" charset="-79"/>
                <a:cs typeface="Calibri" panose="020F0502020204030204" pitchFamily="34" charset="0"/>
              </a:rPr>
              <a:t>H</a:t>
            </a:r>
            <a:r>
              <a:rPr lang="en-US" sz="4000" b="1" dirty="0">
                <a:solidFill>
                  <a:schemeClr val="bg1">
                    <a:lumMod val="95000"/>
                  </a:schemeClr>
                </a:solidFill>
                <a:latin typeface="Calibri" panose="020F0502020204030204" pitchFamily="34" charset="0"/>
                <a:ea typeface="Apple Symbols" panose="02000000000000000000" pitchFamily="2" charset="-79"/>
                <a:cs typeface="Calibri" panose="020F0502020204030204" pitchFamily="34" charset="0"/>
              </a:rPr>
              <a:t>ope, </a:t>
            </a:r>
            <a:r>
              <a:rPr lang="en-US" sz="4000" b="1" u="sng" dirty="0">
                <a:solidFill>
                  <a:schemeClr val="accent6">
                    <a:lumMod val="75000"/>
                  </a:schemeClr>
                </a:solidFill>
                <a:latin typeface="Calibri" panose="020F0502020204030204" pitchFamily="34" charset="0"/>
                <a:ea typeface="Apple Symbols" panose="02000000000000000000" pitchFamily="2" charset="-79"/>
                <a:cs typeface="Calibri" panose="020F0502020204030204" pitchFamily="34" charset="0"/>
              </a:rPr>
              <a:t>T</a:t>
            </a:r>
            <a:r>
              <a:rPr lang="en-US" sz="4000" b="1" dirty="0">
                <a:solidFill>
                  <a:schemeClr val="bg1">
                    <a:lumMod val="95000"/>
                  </a:schemeClr>
                </a:solidFill>
                <a:latin typeface="Calibri" panose="020F0502020204030204" pitchFamily="34" charset="0"/>
                <a:ea typeface="Apple Symbols" panose="02000000000000000000" pitchFamily="2" charset="-79"/>
                <a:cs typeface="Calibri" panose="020F0502020204030204" pitchFamily="34" charset="0"/>
              </a:rPr>
              <a:t>ransforming </a:t>
            </a:r>
            <a:r>
              <a:rPr lang="en-US" sz="4000" b="1" u="sng" dirty="0">
                <a:solidFill>
                  <a:schemeClr val="accent6">
                    <a:lumMod val="75000"/>
                  </a:schemeClr>
                </a:solidFill>
                <a:latin typeface="Calibri" panose="020F0502020204030204" pitchFamily="34" charset="0"/>
                <a:ea typeface="Apple Symbols" panose="02000000000000000000" pitchFamily="2" charset="-79"/>
                <a:cs typeface="Calibri" panose="020F0502020204030204" pitchFamily="34" charset="0"/>
              </a:rPr>
              <a:t>N</a:t>
            </a:r>
            <a:r>
              <a:rPr lang="en-US" sz="4000" b="1" dirty="0">
                <a:solidFill>
                  <a:schemeClr val="bg1">
                    <a:lumMod val="95000"/>
                  </a:schemeClr>
                </a:solidFill>
                <a:latin typeface="Calibri" panose="020F0502020204030204" pitchFamily="34" charset="0"/>
                <a:ea typeface="Apple Symbols" panose="02000000000000000000" pitchFamily="2" charset="-79"/>
                <a:cs typeface="Calibri" panose="020F0502020204030204" pitchFamily="34" charset="0"/>
              </a:rPr>
              <a:t>ew </a:t>
            </a:r>
            <a:r>
              <a:rPr lang="en-US" sz="4000" b="1" u="sng" dirty="0">
                <a:solidFill>
                  <a:schemeClr val="accent6">
                    <a:lumMod val="75000"/>
                  </a:schemeClr>
                </a:solidFill>
                <a:latin typeface="Calibri" panose="020F0502020204030204" pitchFamily="34" charset="0"/>
                <a:ea typeface="Apple Symbols" panose="02000000000000000000" pitchFamily="2" charset="-79"/>
                <a:cs typeface="Calibri" panose="020F0502020204030204" pitchFamily="34" charset="0"/>
              </a:rPr>
              <a:t>I</a:t>
            </a:r>
            <a:r>
              <a:rPr lang="en-US" sz="4000" b="1" dirty="0">
                <a:solidFill>
                  <a:schemeClr val="bg1">
                    <a:lumMod val="95000"/>
                  </a:schemeClr>
                </a:solidFill>
                <a:latin typeface="Calibri" panose="020F0502020204030204" pitchFamily="34" charset="0"/>
                <a:ea typeface="Apple Symbols" panose="02000000000000000000" pitchFamily="2" charset="-79"/>
                <a:cs typeface="Calibri" panose="020F0502020204030204" pitchFamily="34" charset="0"/>
              </a:rPr>
              <a:t>deas.”</a:t>
            </a:r>
          </a:p>
        </p:txBody>
      </p:sp>
    </p:spTree>
    <p:extLst>
      <p:ext uri="{BB962C8B-B14F-4D97-AF65-F5344CB8AC3E}">
        <p14:creationId xmlns:p14="http://schemas.microsoft.com/office/powerpoint/2010/main" val="3928021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14141"/>
        </a:solidFill>
        <a:effectLst/>
      </p:bgPr>
    </p:bg>
    <p:spTree>
      <p:nvGrpSpPr>
        <p:cNvPr id="1" name="Shape 144"/>
        <p:cNvGrpSpPr/>
        <p:nvPr/>
      </p:nvGrpSpPr>
      <p:grpSpPr>
        <a:xfrm>
          <a:off x="0" y="0"/>
          <a:ext cx="0" cy="0"/>
          <a:chOff x="0" y="0"/>
          <a:chExt cx="0" cy="0"/>
        </a:xfrm>
      </p:grpSpPr>
      <p:sp>
        <p:nvSpPr>
          <p:cNvPr id="145" name="Google Shape;145;p3"/>
          <p:cNvSpPr/>
          <p:nvPr/>
        </p:nvSpPr>
        <p:spPr>
          <a:xfrm>
            <a:off x="0" y="376"/>
            <a:ext cx="12191998" cy="6857624"/>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46" name="Google Shape;146;p3"/>
          <p:cNvSpPr/>
          <p:nvPr/>
        </p:nvSpPr>
        <p:spPr>
          <a:xfrm rot="10800000" flipH="1">
            <a:off x="8299640" y="626654"/>
            <a:ext cx="3275668" cy="4408488"/>
          </a:xfrm>
          <a:custGeom>
            <a:avLst/>
            <a:gdLst/>
            <a:ahLst/>
            <a:cxnLst/>
            <a:rect l="l" t="t" r="r" b="b"/>
            <a:pathLst>
              <a:path w="10002" h="10000" extrusionOk="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696A6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47" name="Google Shape;147;p3"/>
          <p:cNvSpPr/>
          <p:nvPr/>
        </p:nvSpPr>
        <p:spPr>
          <a:xfrm>
            <a:off x="1010275" y="1010276"/>
            <a:ext cx="10171500" cy="5394000"/>
          </a:xfrm>
          <a:prstGeom prst="rect">
            <a:avLst/>
          </a:prstGeom>
          <a:solidFill>
            <a:srgbClr val="4141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48" name="Google Shape;148;p3"/>
          <p:cNvSpPr txBox="1">
            <a:spLocks noGrp="1"/>
          </p:cNvSpPr>
          <p:nvPr>
            <p:ph type="title"/>
          </p:nvPr>
        </p:nvSpPr>
        <p:spPr>
          <a:xfrm>
            <a:off x="1494425" y="1398901"/>
            <a:ext cx="9326100" cy="1536300"/>
          </a:xfrm>
          <a:prstGeom prst="rect">
            <a:avLst/>
          </a:prstGeom>
          <a:noFill/>
          <a:ln>
            <a:noFill/>
          </a:ln>
        </p:spPr>
        <p:txBody>
          <a:bodyPr spcFirstLastPara="1" wrap="square" lIns="91425" tIns="45700" rIns="91425" bIns="45700" anchor="t" anchorCtr="0">
            <a:normAutofit fontScale="90000"/>
          </a:bodyPr>
          <a:lstStyle/>
          <a:p>
            <a:pPr marL="0" lvl="0" indent="0" algn="l" rtl="0">
              <a:lnSpc>
                <a:spcPct val="115000"/>
              </a:lnSpc>
              <a:spcBef>
                <a:spcPts val="0"/>
              </a:spcBef>
              <a:spcAft>
                <a:spcPts val="0"/>
              </a:spcAft>
              <a:buClr>
                <a:schemeClr val="lt2"/>
              </a:buClr>
              <a:buSzPct val="133333"/>
              <a:buFont typeface="Libre Franklin"/>
              <a:buNone/>
            </a:pPr>
            <a:r>
              <a:rPr lang="en-US" sz="3300" b="1" dirty="0">
                <a:solidFill>
                  <a:schemeClr val="accent2"/>
                </a:solidFill>
                <a:latin typeface="Arial"/>
                <a:ea typeface="Arial"/>
                <a:cs typeface="Arial"/>
                <a:sym typeface="Arial"/>
              </a:rPr>
              <a:t>Problem Statement</a:t>
            </a:r>
            <a:endParaRPr sz="3300" b="1" dirty="0">
              <a:solidFill>
                <a:schemeClr val="accent2"/>
              </a:solidFill>
              <a:latin typeface="Arial"/>
              <a:ea typeface="Arial"/>
              <a:cs typeface="Arial"/>
              <a:sym typeface="Arial"/>
            </a:endParaRPr>
          </a:p>
          <a:p>
            <a:pPr marL="0" lvl="0" indent="0" algn="l" rtl="0">
              <a:lnSpc>
                <a:spcPct val="115000"/>
              </a:lnSpc>
              <a:spcBef>
                <a:spcPts val="0"/>
              </a:spcBef>
              <a:spcAft>
                <a:spcPts val="0"/>
              </a:spcAft>
              <a:buClr>
                <a:schemeClr val="lt2"/>
              </a:buClr>
              <a:buSzPct val="166037"/>
              <a:buFont typeface="Libre Franklin"/>
              <a:buNone/>
            </a:pPr>
            <a:r>
              <a:rPr lang="en-US" sz="2650" b="1" dirty="0">
                <a:latin typeface="Arial"/>
                <a:ea typeface="Arial"/>
                <a:cs typeface="Arial"/>
                <a:sym typeface="Arial"/>
              </a:rPr>
              <a:t>Developing an Intermediate Layer to Bridge Low-Level Data with High-Level Analytical Needs</a:t>
            </a:r>
            <a:endParaRPr sz="2650" b="1" dirty="0">
              <a:latin typeface="Arial"/>
              <a:ea typeface="Arial"/>
              <a:cs typeface="Arial"/>
              <a:sym typeface="Arial"/>
            </a:endParaRPr>
          </a:p>
          <a:p>
            <a:pPr marL="0" lvl="0" indent="0" algn="l" rtl="0">
              <a:lnSpc>
                <a:spcPct val="89000"/>
              </a:lnSpc>
              <a:spcBef>
                <a:spcPts val="0"/>
              </a:spcBef>
              <a:spcAft>
                <a:spcPts val="0"/>
              </a:spcAft>
              <a:buClr>
                <a:schemeClr val="lt2"/>
              </a:buClr>
              <a:buSzPct val="100000"/>
              <a:buFont typeface="Libre Franklin"/>
              <a:buNone/>
            </a:pPr>
            <a:endParaRPr dirty="0"/>
          </a:p>
        </p:txBody>
      </p:sp>
      <p:sp>
        <p:nvSpPr>
          <p:cNvPr id="149" name="Google Shape;149;p3"/>
          <p:cNvSpPr/>
          <p:nvPr/>
        </p:nvSpPr>
        <p:spPr>
          <a:xfrm>
            <a:off x="1574400" y="2979200"/>
            <a:ext cx="9059400" cy="840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2000" b="1" dirty="0">
                <a:solidFill>
                  <a:srgbClr val="414141"/>
                </a:solidFill>
                <a:latin typeface="Libre Franklin"/>
                <a:ea typeface="Libre Franklin"/>
                <a:cs typeface="Libre Franklin"/>
                <a:sym typeface="Libre Franklin"/>
              </a:rPr>
              <a:t>            High-level Needs  </a:t>
            </a:r>
            <a:r>
              <a:rPr lang="en-US" sz="2000" b="1" dirty="0">
                <a:solidFill>
                  <a:schemeClr val="accent3"/>
                </a:solidFill>
                <a:latin typeface="Libre Franklin"/>
                <a:ea typeface="Libre Franklin"/>
                <a:cs typeface="Libre Franklin"/>
                <a:sym typeface="Libre Franklin"/>
              </a:rPr>
              <a:t>(Identification of </a:t>
            </a:r>
            <a:r>
              <a:rPr lang="en-US" sz="2000" b="1" i="1" u="sng" dirty="0">
                <a:solidFill>
                  <a:schemeClr val="accent3"/>
                </a:solidFill>
                <a:latin typeface="Libre Franklin"/>
                <a:ea typeface="Libre Franklin"/>
                <a:cs typeface="Libre Franklin"/>
                <a:sym typeface="Libre Franklin"/>
                <a:hlinkClick r:id="rId3" action="ppaction://hlinksldjump"/>
              </a:rPr>
              <a:t>Abstract Gesture Type</a:t>
            </a:r>
            <a:r>
              <a:rPr lang="en-US" sz="2000" b="1" dirty="0">
                <a:solidFill>
                  <a:schemeClr val="accent3"/>
                </a:solidFill>
                <a:latin typeface="Libre Franklin"/>
                <a:ea typeface="Libre Franklin"/>
                <a:cs typeface="Libre Franklin"/>
                <a:sym typeface="Libre Franklin"/>
              </a:rPr>
              <a:t>)</a:t>
            </a:r>
            <a:endParaRPr b="1" dirty="0">
              <a:solidFill>
                <a:schemeClr val="accent3"/>
              </a:solidFill>
              <a:latin typeface="Libre Franklin"/>
              <a:ea typeface="Libre Franklin"/>
              <a:cs typeface="Libre Franklin"/>
              <a:sym typeface="Libre Franklin"/>
            </a:endParaRPr>
          </a:p>
        </p:txBody>
      </p:sp>
      <p:sp>
        <p:nvSpPr>
          <p:cNvPr id="150" name="Google Shape;150;p3"/>
          <p:cNvSpPr/>
          <p:nvPr/>
        </p:nvSpPr>
        <p:spPr>
          <a:xfrm>
            <a:off x="1574400" y="5187550"/>
            <a:ext cx="9059400" cy="840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2000" b="1">
                <a:solidFill>
                  <a:srgbClr val="414141"/>
                </a:solidFill>
                <a:latin typeface="Libre Franklin"/>
                <a:ea typeface="Libre Franklin"/>
                <a:cs typeface="Libre Franklin"/>
                <a:sym typeface="Libre Franklin"/>
              </a:rPr>
              <a:t>            Low-level Data  </a:t>
            </a:r>
            <a:r>
              <a:rPr lang="en-US" sz="2000" b="1">
                <a:solidFill>
                  <a:schemeClr val="accent3"/>
                </a:solidFill>
                <a:latin typeface="Libre Franklin"/>
                <a:ea typeface="Libre Franklin"/>
                <a:cs typeface="Libre Franklin"/>
                <a:sym typeface="Libre Franklin"/>
              </a:rPr>
              <a:t>(Coordinates of </a:t>
            </a:r>
            <a:r>
              <a:rPr lang="en-US" sz="2000" b="1" i="1" u="sng">
                <a:solidFill>
                  <a:schemeClr val="hlink"/>
                </a:solidFill>
                <a:latin typeface="Libre Franklin"/>
                <a:ea typeface="Libre Franklin"/>
                <a:cs typeface="Libre Franklin"/>
                <a:sym typeface="Libre Franklin"/>
                <a:hlinkClick r:id="rId4" action="ppaction://hlinksldjump"/>
              </a:rPr>
              <a:t>Body/Hands Landmarks</a:t>
            </a:r>
            <a:r>
              <a:rPr lang="en-US" sz="2000" b="1">
                <a:solidFill>
                  <a:schemeClr val="accent3"/>
                </a:solidFill>
                <a:latin typeface="Libre Franklin"/>
                <a:ea typeface="Libre Franklin"/>
                <a:cs typeface="Libre Franklin"/>
                <a:sym typeface="Libre Franklin"/>
              </a:rPr>
              <a:t>)</a:t>
            </a:r>
            <a:endParaRPr b="1">
              <a:solidFill>
                <a:schemeClr val="accent3"/>
              </a:solidFill>
              <a:latin typeface="Libre Franklin"/>
              <a:ea typeface="Libre Franklin"/>
              <a:cs typeface="Libre Franklin"/>
              <a:sym typeface="Libre Franklin"/>
            </a:endParaRPr>
          </a:p>
        </p:txBody>
      </p:sp>
      <p:sp>
        <p:nvSpPr>
          <p:cNvPr id="151" name="Google Shape;151;p3"/>
          <p:cNvSpPr/>
          <p:nvPr/>
        </p:nvSpPr>
        <p:spPr>
          <a:xfrm>
            <a:off x="1574400" y="4083375"/>
            <a:ext cx="9059400" cy="840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sz="2000" b="1" dirty="0">
                <a:solidFill>
                  <a:srgbClr val="414141"/>
                </a:solidFill>
                <a:latin typeface="Libre Franklin"/>
                <a:ea typeface="Libre Franklin"/>
                <a:cs typeface="Libre Franklin"/>
                <a:sym typeface="Libre Franklin"/>
              </a:rPr>
              <a:t>            Intermediate Layer  </a:t>
            </a:r>
            <a:r>
              <a:rPr lang="en-US" sz="2000" b="1" dirty="0">
                <a:solidFill>
                  <a:schemeClr val="accent3"/>
                </a:solidFill>
                <a:latin typeface="Libre Franklin"/>
                <a:ea typeface="Libre Franklin"/>
                <a:cs typeface="Libre Franklin"/>
                <a:sym typeface="Libre Franklin"/>
              </a:rPr>
              <a:t>(Construction of </a:t>
            </a:r>
            <a:r>
              <a:rPr lang="en-US" sz="2000" b="1" i="1" u="sng" dirty="0">
                <a:solidFill>
                  <a:schemeClr val="hlink"/>
                </a:solidFill>
                <a:latin typeface="Libre Franklin"/>
                <a:ea typeface="Libre Franklin"/>
                <a:cs typeface="Libre Franklin"/>
                <a:sym typeface="Libre Franklin"/>
                <a:hlinkClick r:id="rId5" action="ppaction://hlinksldjump"/>
              </a:rPr>
              <a:t>Gesture Chunk</a:t>
            </a:r>
            <a:r>
              <a:rPr lang="en-US" sz="2000" b="1" dirty="0">
                <a:solidFill>
                  <a:schemeClr val="accent3"/>
                </a:solidFill>
                <a:latin typeface="Libre Franklin"/>
                <a:ea typeface="Libre Franklin"/>
                <a:cs typeface="Libre Franklin"/>
                <a:sym typeface="Libre Franklin"/>
              </a:rPr>
              <a:t>)   </a:t>
            </a:r>
            <a:r>
              <a:rPr lang="en-US" sz="2000" b="1" dirty="0">
                <a:solidFill>
                  <a:srgbClr val="E06666"/>
                </a:solidFill>
                <a:latin typeface="Libre Franklin"/>
                <a:ea typeface="Libre Franklin"/>
                <a:cs typeface="Libre Franklin"/>
                <a:sym typeface="Libre Franklin"/>
              </a:rPr>
              <a:t>Our Project</a:t>
            </a:r>
            <a:endParaRPr b="1" dirty="0">
              <a:solidFill>
                <a:srgbClr val="E06666"/>
              </a:solidFill>
              <a:latin typeface="Libre Franklin"/>
              <a:ea typeface="Libre Franklin"/>
              <a:cs typeface="Libre Franklin"/>
              <a:sym typeface="Libre Frankli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rgbClr val="414141"/>
        </a:solidFill>
        <a:effectLst/>
      </p:bgPr>
    </p:bg>
    <p:spTree>
      <p:nvGrpSpPr>
        <p:cNvPr id="1" name="Shape 155"/>
        <p:cNvGrpSpPr/>
        <p:nvPr/>
      </p:nvGrpSpPr>
      <p:grpSpPr>
        <a:xfrm>
          <a:off x="0" y="0"/>
          <a:ext cx="0" cy="0"/>
          <a:chOff x="0" y="0"/>
          <a:chExt cx="0" cy="0"/>
        </a:xfrm>
      </p:grpSpPr>
      <p:grpSp>
        <p:nvGrpSpPr>
          <p:cNvPr id="156" name="Google Shape;156;p4"/>
          <p:cNvGrpSpPr/>
          <p:nvPr/>
        </p:nvGrpSpPr>
        <p:grpSpPr>
          <a:xfrm>
            <a:off x="752858" y="744469"/>
            <a:ext cx="10674117" cy="5349671"/>
            <a:chOff x="752858" y="744469"/>
            <a:chExt cx="10674117" cy="5349671"/>
          </a:xfrm>
        </p:grpSpPr>
        <p:sp>
          <p:nvSpPr>
            <p:cNvPr id="157" name="Google Shape;157;p4"/>
            <p:cNvSpPr/>
            <p:nvPr/>
          </p:nvSpPr>
          <p:spPr>
            <a:xfrm>
              <a:off x="8151962" y="1685652"/>
              <a:ext cx="3275013" cy="4408488"/>
            </a:xfrm>
            <a:custGeom>
              <a:avLst/>
              <a:gdLst/>
              <a:ahLst/>
              <a:cxnLst/>
              <a:rect l="l" t="t" r="r" b="b"/>
              <a:pathLst>
                <a:path w="10000" h="10000" extrusionOk="0">
                  <a:moveTo>
                    <a:pt x="8761" y="0"/>
                  </a:moveTo>
                  <a:lnTo>
                    <a:pt x="10000" y="0"/>
                  </a:lnTo>
                  <a:lnTo>
                    <a:pt x="10000" y="10000"/>
                  </a:lnTo>
                  <a:lnTo>
                    <a:pt x="0" y="10000"/>
                  </a:lnTo>
                  <a:lnTo>
                    <a:pt x="0" y="9126"/>
                  </a:lnTo>
                  <a:lnTo>
                    <a:pt x="8761" y="9127"/>
                  </a:lnTo>
                  <a:lnTo>
                    <a:pt x="8761"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58" name="Google Shape;158;p4"/>
            <p:cNvSpPr/>
            <p:nvPr/>
          </p:nvSpPr>
          <p:spPr>
            <a:xfrm rot="10800000">
              <a:off x="752858" y="744469"/>
              <a:ext cx="3275668" cy="4408488"/>
            </a:xfrm>
            <a:custGeom>
              <a:avLst/>
              <a:gdLst/>
              <a:ahLst/>
              <a:cxnLst/>
              <a:rect l="l" t="t" r="r" b="b"/>
              <a:pathLst>
                <a:path w="10002" h="10000" extrusionOk="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159" name="Google Shape;159;p4"/>
          <p:cNvSpPr/>
          <p:nvPr/>
        </p:nvSpPr>
        <p:spPr>
          <a:xfrm>
            <a:off x="0" y="0"/>
            <a:ext cx="12192000" cy="6858000"/>
          </a:xfrm>
          <a:prstGeom prst="rect">
            <a:avLst/>
          </a:prstGeom>
          <a:solidFill>
            <a:srgbClr val="4141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60" name="Google Shape;160;p4"/>
          <p:cNvSpPr/>
          <p:nvPr/>
        </p:nvSpPr>
        <p:spPr>
          <a:xfrm>
            <a:off x="0" y="0"/>
            <a:ext cx="7527851"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61" name="Google Shape;161;p4"/>
          <p:cNvSpPr txBox="1">
            <a:spLocks noGrp="1"/>
          </p:cNvSpPr>
          <p:nvPr>
            <p:ph type="body" idx="1"/>
          </p:nvPr>
        </p:nvSpPr>
        <p:spPr>
          <a:xfrm>
            <a:off x="8419226" y="1188725"/>
            <a:ext cx="2931000" cy="4480500"/>
          </a:xfrm>
          <a:prstGeom prst="rect">
            <a:avLst/>
          </a:prstGeom>
          <a:noFill/>
          <a:ln>
            <a:noFill/>
          </a:ln>
        </p:spPr>
        <p:txBody>
          <a:bodyPr spcFirstLastPara="1" wrap="square" lIns="91425" tIns="45700" rIns="91425" bIns="45700" anchor="ctr" anchorCtr="0">
            <a:normAutofit/>
          </a:bodyPr>
          <a:lstStyle/>
          <a:p>
            <a:pPr marL="0" lvl="0" indent="0" algn="l" rtl="0">
              <a:lnSpc>
                <a:spcPct val="112000"/>
              </a:lnSpc>
              <a:spcBef>
                <a:spcPts val="0"/>
              </a:spcBef>
              <a:spcAft>
                <a:spcPts val="0"/>
              </a:spcAft>
              <a:buClr>
                <a:schemeClr val="lt2"/>
              </a:buClr>
              <a:buSzPts val="2300"/>
              <a:buNone/>
            </a:pPr>
            <a:r>
              <a:rPr lang="en-US" sz="3000" b="1" dirty="0">
                <a:solidFill>
                  <a:schemeClr val="accent2"/>
                </a:solidFill>
              </a:rPr>
              <a:t>Low Level Data:</a:t>
            </a:r>
            <a:endParaRPr sz="3000" b="1" dirty="0">
              <a:solidFill>
                <a:schemeClr val="accent2"/>
              </a:solidFill>
            </a:endParaRPr>
          </a:p>
          <a:p>
            <a:pPr marL="0" lvl="0" indent="0" algn="l" rtl="0">
              <a:lnSpc>
                <a:spcPct val="112000"/>
              </a:lnSpc>
              <a:spcBef>
                <a:spcPts val="0"/>
              </a:spcBef>
              <a:spcAft>
                <a:spcPts val="0"/>
              </a:spcAft>
              <a:buClr>
                <a:schemeClr val="lt2"/>
              </a:buClr>
              <a:buSzPts val="2300"/>
              <a:buNone/>
            </a:pPr>
            <a:r>
              <a:rPr lang="en-US" sz="3000" b="1" dirty="0"/>
              <a:t>Coordinates of</a:t>
            </a:r>
            <a:endParaRPr sz="3000" b="1" dirty="0"/>
          </a:p>
          <a:p>
            <a:pPr marL="0" lvl="0" indent="0" algn="l" rtl="0">
              <a:lnSpc>
                <a:spcPct val="112000"/>
              </a:lnSpc>
              <a:spcBef>
                <a:spcPts val="0"/>
              </a:spcBef>
              <a:spcAft>
                <a:spcPts val="0"/>
              </a:spcAft>
              <a:buClr>
                <a:schemeClr val="lt2"/>
              </a:buClr>
              <a:buSzPts val="2300"/>
              <a:buNone/>
            </a:pPr>
            <a:r>
              <a:rPr lang="en-US" sz="3000" b="1" dirty="0"/>
              <a:t>Body/Hands</a:t>
            </a:r>
            <a:endParaRPr sz="3000" b="1" dirty="0"/>
          </a:p>
          <a:p>
            <a:pPr marL="0" lvl="0" indent="0" algn="l" rtl="0">
              <a:lnSpc>
                <a:spcPct val="112000"/>
              </a:lnSpc>
              <a:spcBef>
                <a:spcPts val="0"/>
              </a:spcBef>
              <a:spcAft>
                <a:spcPts val="0"/>
              </a:spcAft>
              <a:buClr>
                <a:schemeClr val="lt2"/>
              </a:buClr>
              <a:buSzPts val="2300"/>
              <a:buNone/>
            </a:pPr>
            <a:r>
              <a:rPr lang="en-US" sz="3000" b="1" dirty="0"/>
              <a:t>Landmarks</a:t>
            </a:r>
            <a:endParaRPr sz="3000" b="1" dirty="0"/>
          </a:p>
        </p:txBody>
      </p:sp>
      <p:sp>
        <p:nvSpPr>
          <p:cNvPr id="162" name="Google Shape;162;p4"/>
          <p:cNvSpPr/>
          <p:nvPr/>
        </p:nvSpPr>
        <p:spPr>
          <a:xfrm rot="10800000">
            <a:off x="7983434" y="640080"/>
            <a:ext cx="2296028" cy="3674981"/>
          </a:xfrm>
          <a:custGeom>
            <a:avLst/>
            <a:gdLst/>
            <a:ahLst/>
            <a:cxnLst/>
            <a:rect l="l" t="t" r="r" b="b"/>
            <a:pathLst>
              <a:path w="10002" h="10000" extrusionOk="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63" name="Google Shape;163;p4"/>
          <p:cNvSpPr/>
          <p:nvPr/>
        </p:nvSpPr>
        <p:spPr>
          <a:xfrm>
            <a:off x="10147112" y="4501036"/>
            <a:ext cx="1683805" cy="1723705"/>
          </a:xfrm>
          <a:custGeom>
            <a:avLst/>
            <a:gdLst/>
            <a:ahLst/>
            <a:cxnLst/>
            <a:rect l="l" t="t" r="r" b="b"/>
            <a:pathLst>
              <a:path w="1683805" h="1723705" extrusionOk="0">
                <a:moveTo>
                  <a:pt x="1399384" y="0"/>
                </a:moveTo>
                <a:lnTo>
                  <a:pt x="1683805" y="0"/>
                </a:lnTo>
                <a:lnTo>
                  <a:pt x="1683805" y="1723705"/>
                </a:lnTo>
                <a:lnTo>
                  <a:pt x="0" y="1723705"/>
                </a:lnTo>
                <a:lnTo>
                  <a:pt x="0" y="1402480"/>
                </a:lnTo>
                <a:lnTo>
                  <a:pt x="1399384" y="1403247"/>
                </a:lnTo>
                <a:close/>
              </a:path>
            </a:pathLst>
          </a:custGeom>
          <a:solidFill>
            <a:srgbClr val="C4BD9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64" name="Google Shape;164;p4"/>
          <p:cNvSpPr txBox="1"/>
          <p:nvPr/>
        </p:nvSpPr>
        <p:spPr>
          <a:xfrm>
            <a:off x="210150" y="674700"/>
            <a:ext cx="4391100" cy="329513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dirty="0">
                <a:solidFill>
                  <a:schemeClr val="dk1"/>
                </a:solidFill>
                <a:latin typeface="Libre Franklin"/>
                <a:ea typeface="Libre Franklin"/>
                <a:cs typeface="Libre Franklin"/>
                <a:sym typeface="Libre Franklin"/>
              </a:rPr>
              <a:t>Data set</a:t>
            </a:r>
            <a:endParaRPr sz="2000" b="1" dirty="0">
              <a:solidFill>
                <a:schemeClr val="dk1"/>
              </a:solidFill>
              <a:latin typeface="Libre Franklin"/>
              <a:ea typeface="Libre Franklin"/>
              <a:cs typeface="Libre Franklin"/>
              <a:sym typeface="Libre Franklin"/>
            </a:endParaRPr>
          </a:p>
          <a:p>
            <a:pPr marL="457200" lvl="0" indent="-355600" algn="l" rtl="0">
              <a:spcBef>
                <a:spcPts val="0"/>
              </a:spcBef>
              <a:spcAft>
                <a:spcPts val="0"/>
              </a:spcAft>
              <a:buClr>
                <a:schemeClr val="dk1"/>
              </a:buClr>
              <a:buSzPts val="2000"/>
              <a:buFont typeface="Libre Franklin"/>
              <a:buChar char="●"/>
            </a:pPr>
            <a:r>
              <a:rPr lang="en-US" sz="1800" dirty="0">
                <a:solidFill>
                  <a:schemeClr val="dk1"/>
                </a:solidFill>
                <a:latin typeface="Libre Franklin"/>
                <a:ea typeface="Libre Franklin"/>
                <a:cs typeface="Libre Franklin"/>
                <a:sym typeface="Libre Franklin"/>
              </a:rPr>
              <a:t>127 Video files (102 GB)</a:t>
            </a:r>
            <a:endParaRPr sz="1800" b="1" dirty="0">
              <a:solidFill>
                <a:schemeClr val="dk1"/>
              </a:solidFill>
              <a:latin typeface="Libre Franklin"/>
              <a:ea typeface="Libre Franklin"/>
              <a:cs typeface="Libre Franklin"/>
              <a:sym typeface="Libre Franklin"/>
            </a:endParaRPr>
          </a:p>
          <a:p>
            <a:pPr marL="457200" lvl="0" indent="-355600" algn="l" rtl="0">
              <a:spcBef>
                <a:spcPts val="0"/>
              </a:spcBef>
              <a:spcAft>
                <a:spcPts val="0"/>
              </a:spcAft>
              <a:buClr>
                <a:schemeClr val="dk1"/>
              </a:buClr>
              <a:buSzPts val="2000"/>
              <a:buFont typeface="Libre Franklin"/>
              <a:buChar char="●"/>
            </a:pPr>
            <a:r>
              <a:rPr lang="en-US" sz="1800" dirty="0">
                <a:solidFill>
                  <a:schemeClr val="dk1"/>
                </a:solidFill>
                <a:latin typeface="Libre Franklin"/>
                <a:ea typeface="Libre Franklin"/>
                <a:cs typeface="Libre Franklin"/>
                <a:sym typeface="Libre Franklin"/>
              </a:rPr>
              <a:t>Research in Embodied Geometry</a:t>
            </a:r>
            <a:endParaRPr sz="1800" dirty="0">
              <a:solidFill>
                <a:schemeClr val="dk1"/>
              </a:solidFill>
              <a:latin typeface="Libre Franklin"/>
              <a:ea typeface="Libre Franklin"/>
              <a:cs typeface="Libre Franklin"/>
              <a:sym typeface="Libre Franklin"/>
            </a:endParaRPr>
          </a:p>
          <a:p>
            <a:pPr marL="457200" lvl="0" indent="-355600" algn="l" rtl="0">
              <a:spcBef>
                <a:spcPts val="0"/>
              </a:spcBef>
              <a:spcAft>
                <a:spcPts val="0"/>
              </a:spcAft>
              <a:buClr>
                <a:schemeClr val="dk1"/>
              </a:buClr>
              <a:buSzPts val="2000"/>
              <a:buFont typeface="Libre Franklin"/>
              <a:buChar char="●"/>
            </a:pPr>
            <a:r>
              <a:rPr lang="en-US" sz="1800" dirty="0">
                <a:solidFill>
                  <a:schemeClr val="dk1"/>
                </a:solidFill>
                <a:latin typeface="Libre Franklin"/>
                <a:ea typeface="Libre Franklin"/>
                <a:cs typeface="Libre Franklin"/>
                <a:sym typeface="Libre Franklin"/>
              </a:rPr>
              <a:t>Magic Lab</a:t>
            </a:r>
            <a:endParaRPr sz="1800" dirty="0">
              <a:solidFill>
                <a:schemeClr val="dk1"/>
              </a:solidFill>
              <a:latin typeface="Libre Franklin"/>
              <a:ea typeface="Libre Franklin"/>
              <a:cs typeface="Libre Franklin"/>
              <a:sym typeface="Libre Franklin"/>
            </a:endParaRPr>
          </a:p>
          <a:p>
            <a:pPr marL="457200" lvl="0" indent="-355600" algn="l" rtl="0">
              <a:spcBef>
                <a:spcPts val="0"/>
              </a:spcBef>
              <a:spcAft>
                <a:spcPts val="0"/>
              </a:spcAft>
              <a:buClr>
                <a:schemeClr val="dk1"/>
              </a:buClr>
              <a:buSzPts val="2000"/>
              <a:buFont typeface="Libre Franklin"/>
              <a:buChar char="●"/>
            </a:pPr>
            <a:r>
              <a:rPr lang="en-US" sz="1800" dirty="0">
                <a:solidFill>
                  <a:schemeClr val="dk1"/>
                </a:solidFill>
                <a:latin typeface="Libre Franklin"/>
                <a:ea typeface="Libre Franklin"/>
                <a:cs typeface="Libre Franklin"/>
                <a:sym typeface="Libre Franklin"/>
              </a:rPr>
              <a:t>Department of Edu Psych</a:t>
            </a:r>
            <a:endParaRPr sz="1800" dirty="0">
              <a:solidFill>
                <a:schemeClr val="dk1"/>
              </a:solidFill>
              <a:latin typeface="Libre Franklin"/>
              <a:ea typeface="Libre Franklin"/>
              <a:cs typeface="Libre Franklin"/>
              <a:sym typeface="Libre Franklin"/>
            </a:endParaRPr>
          </a:p>
          <a:p>
            <a:pPr marL="0" lvl="0" indent="0" algn="l" rtl="0">
              <a:spcBef>
                <a:spcPts val="0"/>
              </a:spcBef>
              <a:spcAft>
                <a:spcPts val="0"/>
              </a:spcAft>
              <a:buNone/>
            </a:pPr>
            <a:endParaRPr sz="2000" dirty="0">
              <a:solidFill>
                <a:schemeClr val="dk1"/>
              </a:solidFill>
              <a:latin typeface="Libre Franklin"/>
              <a:ea typeface="Libre Franklin"/>
              <a:cs typeface="Libre Franklin"/>
              <a:sym typeface="Libre Franklin"/>
            </a:endParaRPr>
          </a:p>
          <a:p>
            <a:pPr marL="0" lvl="0" indent="0" algn="l" rtl="0">
              <a:spcBef>
                <a:spcPts val="0"/>
              </a:spcBef>
              <a:spcAft>
                <a:spcPts val="0"/>
              </a:spcAft>
              <a:buNone/>
            </a:pPr>
            <a:r>
              <a:rPr lang="en-US" sz="2000" b="1" dirty="0">
                <a:solidFill>
                  <a:schemeClr val="dk1"/>
                </a:solidFill>
                <a:latin typeface="Libre Franklin"/>
                <a:ea typeface="Libre Franklin"/>
                <a:cs typeface="Libre Franklin"/>
                <a:sym typeface="Libre Franklin"/>
              </a:rPr>
              <a:t>Tools</a:t>
            </a:r>
            <a:endParaRPr sz="2000" dirty="0">
              <a:solidFill>
                <a:schemeClr val="dk1"/>
              </a:solidFill>
              <a:latin typeface="Libre Franklin"/>
              <a:ea typeface="Libre Franklin"/>
              <a:cs typeface="Libre Franklin"/>
              <a:sym typeface="Libre Franklin"/>
            </a:endParaRPr>
          </a:p>
          <a:p>
            <a:pPr marL="457200" lvl="0" indent="-355600" algn="l" rtl="0">
              <a:spcBef>
                <a:spcPts val="0"/>
              </a:spcBef>
              <a:spcAft>
                <a:spcPts val="0"/>
              </a:spcAft>
              <a:buClr>
                <a:schemeClr val="dk1"/>
              </a:buClr>
              <a:buSzPts val="2000"/>
              <a:buFont typeface="Libre Franklin"/>
              <a:buChar char="●"/>
            </a:pPr>
            <a:r>
              <a:rPr lang="en-US" sz="1800" dirty="0">
                <a:solidFill>
                  <a:schemeClr val="accent5">
                    <a:lumMod val="75000"/>
                  </a:schemeClr>
                </a:solidFill>
                <a:latin typeface="Consolas" panose="020B0609020204030204" pitchFamily="49" charset="0"/>
                <a:ea typeface="Libre Franklin"/>
                <a:cs typeface="Consolas" panose="020B0609020204030204" pitchFamily="49" charset="0"/>
                <a:sym typeface="Libre Franklin"/>
              </a:rPr>
              <a:t>OpenCV</a:t>
            </a:r>
            <a:endParaRPr sz="1800" dirty="0">
              <a:solidFill>
                <a:schemeClr val="accent5">
                  <a:lumMod val="75000"/>
                </a:schemeClr>
              </a:solidFill>
              <a:latin typeface="Consolas" panose="020B0609020204030204" pitchFamily="49" charset="0"/>
              <a:ea typeface="Libre Franklin"/>
              <a:cs typeface="Consolas" panose="020B0609020204030204" pitchFamily="49" charset="0"/>
              <a:sym typeface="Libre Franklin"/>
            </a:endParaRPr>
          </a:p>
          <a:p>
            <a:pPr marL="457200" lvl="0" indent="-355600" algn="l" rtl="0">
              <a:spcBef>
                <a:spcPts val="0"/>
              </a:spcBef>
              <a:spcAft>
                <a:spcPts val="0"/>
              </a:spcAft>
              <a:buClr>
                <a:schemeClr val="dk1"/>
              </a:buClr>
              <a:buSzPts val="2000"/>
              <a:buFont typeface="Libre Franklin"/>
              <a:buChar char="●"/>
            </a:pPr>
            <a:r>
              <a:rPr lang="en-US" sz="1800" dirty="0">
                <a:solidFill>
                  <a:schemeClr val="accent5">
                    <a:lumMod val="75000"/>
                  </a:schemeClr>
                </a:solidFill>
                <a:latin typeface="Consolas" panose="020B0609020204030204" pitchFamily="49" charset="0"/>
                <a:ea typeface="Libre Franklin"/>
                <a:cs typeface="Consolas" panose="020B0609020204030204" pitchFamily="49" charset="0"/>
                <a:sym typeface="Libre Franklin"/>
              </a:rPr>
              <a:t>Mediapipe</a:t>
            </a:r>
            <a:endParaRPr sz="1800" dirty="0">
              <a:solidFill>
                <a:schemeClr val="accent5">
                  <a:lumMod val="75000"/>
                </a:schemeClr>
              </a:solidFill>
              <a:latin typeface="Consolas" panose="020B0609020204030204" pitchFamily="49" charset="0"/>
              <a:ea typeface="Libre Franklin"/>
              <a:cs typeface="Consolas" panose="020B0609020204030204" pitchFamily="49" charset="0"/>
              <a:sym typeface="Libre Franklin"/>
            </a:endParaRPr>
          </a:p>
          <a:p>
            <a:pPr marL="457200" lvl="0" indent="-355600" algn="l" rtl="0">
              <a:spcBef>
                <a:spcPts val="0"/>
              </a:spcBef>
              <a:spcAft>
                <a:spcPts val="0"/>
              </a:spcAft>
              <a:buClr>
                <a:schemeClr val="dk1"/>
              </a:buClr>
              <a:buSzPts val="2000"/>
              <a:buFont typeface="Libre Franklin"/>
              <a:buChar char="●"/>
            </a:pPr>
            <a:r>
              <a:rPr lang="en-US" sz="1800" dirty="0">
                <a:solidFill>
                  <a:schemeClr val="dk1"/>
                </a:solidFill>
                <a:latin typeface="Libre Franklin"/>
                <a:ea typeface="Libre Franklin"/>
                <a:cs typeface="Libre Franklin"/>
                <a:sym typeface="Libre Franklin"/>
              </a:rPr>
              <a:t>Stick figure model</a:t>
            </a:r>
            <a:endParaRPr sz="1800" dirty="0">
              <a:solidFill>
                <a:schemeClr val="dk1"/>
              </a:solidFill>
              <a:latin typeface="Libre Franklin"/>
              <a:ea typeface="Libre Franklin"/>
              <a:cs typeface="Libre Franklin"/>
              <a:sym typeface="Libre Franklin"/>
            </a:endParaRPr>
          </a:p>
          <a:p>
            <a:pPr marL="0" lvl="0" indent="0" algn="l" rtl="0">
              <a:spcBef>
                <a:spcPts val="0"/>
              </a:spcBef>
              <a:spcAft>
                <a:spcPts val="0"/>
              </a:spcAft>
              <a:buNone/>
            </a:pPr>
            <a:endParaRPr sz="24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24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24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2400" dirty="0">
              <a:solidFill>
                <a:schemeClr val="dk1"/>
              </a:solidFill>
              <a:latin typeface="Times New Roman"/>
              <a:ea typeface="Times New Roman"/>
              <a:cs typeface="Times New Roman"/>
              <a:sym typeface="Times New Roman"/>
            </a:endParaRPr>
          </a:p>
        </p:txBody>
      </p:sp>
      <p:pic>
        <p:nvPicPr>
          <p:cNvPr id="165" name="Google Shape;165;p4"/>
          <p:cNvPicPr preferRelativeResize="0"/>
          <p:nvPr/>
        </p:nvPicPr>
        <p:blipFill>
          <a:blip r:embed="rId3">
            <a:alphaModFix/>
          </a:blip>
          <a:stretch>
            <a:fillRect/>
          </a:stretch>
        </p:blipFill>
        <p:spPr>
          <a:xfrm>
            <a:off x="210150" y="3907262"/>
            <a:ext cx="6915877" cy="2122300"/>
          </a:xfrm>
          <a:prstGeom prst="rect">
            <a:avLst/>
          </a:prstGeom>
          <a:noFill/>
          <a:ln>
            <a:noFill/>
          </a:ln>
        </p:spPr>
      </p:pic>
      <p:sp>
        <p:nvSpPr>
          <p:cNvPr id="166" name="Google Shape;166;p4">
            <a:hlinkClick r:id="rId4" action="ppaction://hlinksldjump"/>
          </p:cNvPr>
          <p:cNvSpPr/>
          <p:nvPr/>
        </p:nvSpPr>
        <p:spPr>
          <a:xfrm rot="-5400000">
            <a:off x="8027675" y="5674375"/>
            <a:ext cx="750000" cy="707100"/>
          </a:xfrm>
          <a:prstGeom prst="upArrow">
            <a:avLst>
              <a:gd name="adj1" fmla="val 50000"/>
              <a:gd name="adj2" fmla="val 50000"/>
            </a:avLst>
          </a:prstGeom>
          <a:solidFill>
            <a:srgbClr val="A2C4C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grpSp>
        <p:nvGrpSpPr>
          <p:cNvPr id="167" name="Google Shape;167;p4"/>
          <p:cNvGrpSpPr/>
          <p:nvPr/>
        </p:nvGrpSpPr>
        <p:grpSpPr>
          <a:xfrm>
            <a:off x="4601300" y="703125"/>
            <a:ext cx="2412250" cy="2733875"/>
            <a:chOff x="4677500" y="703125"/>
            <a:chExt cx="2412250" cy="2733875"/>
          </a:xfrm>
        </p:grpSpPr>
        <p:pic>
          <p:nvPicPr>
            <p:cNvPr id="168" name="Google Shape;168;p4"/>
            <p:cNvPicPr preferRelativeResize="0"/>
            <p:nvPr/>
          </p:nvPicPr>
          <p:blipFill>
            <a:blip r:embed="rId5">
              <a:alphaModFix/>
            </a:blip>
            <a:stretch>
              <a:fillRect/>
            </a:stretch>
          </p:blipFill>
          <p:spPr>
            <a:xfrm>
              <a:off x="4677500" y="703125"/>
              <a:ext cx="2412250" cy="2733875"/>
            </a:xfrm>
            <a:prstGeom prst="rect">
              <a:avLst/>
            </a:prstGeom>
            <a:noFill/>
            <a:ln>
              <a:noFill/>
            </a:ln>
          </p:spPr>
        </p:pic>
        <p:sp>
          <p:nvSpPr>
            <p:cNvPr id="169" name="Google Shape;169;p4"/>
            <p:cNvSpPr/>
            <p:nvPr/>
          </p:nvSpPr>
          <p:spPr>
            <a:xfrm>
              <a:off x="5590175" y="947300"/>
              <a:ext cx="600600" cy="598500"/>
            </a:xfrm>
            <a:prstGeom prst="ellipse">
              <a:avLst/>
            </a:prstGeom>
            <a:solidFill>
              <a:srgbClr val="D5D5D5">
                <a:alpha val="8797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rgbClr val="414141"/>
        </a:solidFill>
        <a:effectLst/>
      </p:bgPr>
    </p:bg>
    <p:spTree>
      <p:nvGrpSpPr>
        <p:cNvPr id="1" name="Shape 173"/>
        <p:cNvGrpSpPr/>
        <p:nvPr/>
      </p:nvGrpSpPr>
      <p:grpSpPr>
        <a:xfrm>
          <a:off x="0" y="0"/>
          <a:ext cx="0" cy="0"/>
          <a:chOff x="0" y="0"/>
          <a:chExt cx="0" cy="0"/>
        </a:xfrm>
      </p:grpSpPr>
      <p:grpSp>
        <p:nvGrpSpPr>
          <p:cNvPr id="174" name="Google Shape;174;g2d05a7ad70e_0_33"/>
          <p:cNvGrpSpPr/>
          <p:nvPr/>
        </p:nvGrpSpPr>
        <p:grpSpPr>
          <a:xfrm>
            <a:off x="752846" y="744457"/>
            <a:ext cx="10674141" cy="5349695"/>
            <a:chOff x="752846" y="744457"/>
            <a:chExt cx="10674141" cy="5349695"/>
          </a:xfrm>
        </p:grpSpPr>
        <p:sp>
          <p:nvSpPr>
            <p:cNvPr id="175" name="Google Shape;175;g2d05a7ad70e_0_33"/>
            <p:cNvSpPr/>
            <p:nvPr/>
          </p:nvSpPr>
          <p:spPr>
            <a:xfrm>
              <a:off x="8151962" y="1685652"/>
              <a:ext cx="3275025" cy="4408500"/>
            </a:xfrm>
            <a:custGeom>
              <a:avLst/>
              <a:gdLst/>
              <a:ahLst/>
              <a:cxnLst/>
              <a:rect l="l" t="t" r="r" b="b"/>
              <a:pathLst>
                <a:path w="10000" h="10000" extrusionOk="0">
                  <a:moveTo>
                    <a:pt x="8761" y="0"/>
                  </a:moveTo>
                  <a:lnTo>
                    <a:pt x="10000" y="0"/>
                  </a:lnTo>
                  <a:lnTo>
                    <a:pt x="10000" y="10000"/>
                  </a:lnTo>
                  <a:lnTo>
                    <a:pt x="0" y="10000"/>
                  </a:lnTo>
                  <a:lnTo>
                    <a:pt x="0" y="9126"/>
                  </a:lnTo>
                  <a:lnTo>
                    <a:pt x="8761" y="9127"/>
                  </a:lnTo>
                  <a:lnTo>
                    <a:pt x="8761"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76" name="Google Shape;176;g2d05a7ad70e_0_33"/>
            <p:cNvSpPr/>
            <p:nvPr/>
          </p:nvSpPr>
          <p:spPr>
            <a:xfrm rot="10800000">
              <a:off x="752846" y="744457"/>
              <a:ext cx="3275680" cy="4408500"/>
            </a:xfrm>
            <a:custGeom>
              <a:avLst/>
              <a:gdLst/>
              <a:ahLst/>
              <a:cxnLst/>
              <a:rect l="l" t="t" r="r" b="b"/>
              <a:pathLst>
                <a:path w="10002" h="10000" extrusionOk="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177" name="Google Shape;177;g2d05a7ad70e_0_33"/>
          <p:cNvSpPr/>
          <p:nvPr/>
        </p:nvSpPr>
        <p:spPr>
          <a:xfrm>
            <a:off x="0" y="0"/>
            <a:ext cx="12192000" cy="6858000"/>
          </a:xfrm>
          <a:prstGeom prst="rect">
            <a:avLst/>
          </a:prstGeom>
          <a:solidFill>
            <a:srgbClr val="4141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78" name="Google Shape;178;g2d05a7ad70e_0_33"/>
          <p:cNvSpPr/>
          <p:nvPr/>
        </p:nvSpPr>
        <p:spPr>
          <a:xfrm>
            <a:off x="0" y="0"/>
            <a:ext cx="75279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79" name="Google Shape;179;g2d05a7ad70e_0_33"/>
          <p:cNvSpPr txBox="1">
            <a:spLocks noGrp="1"/>
          </p:cNvSpPr>
          <p:nvPr>
            <p:ph type="body" idx="1"/>
          </p:nvPr>
        </p:nvSpPr>
        <p:spPr>
          <a:xfrm>
            <a:off x="8419226" y="1188725"/>
            <a:ext cx="2931000" cy="4480500"/>
          </a:xfrm>
          <a:prstGeom prst="rect">
            <a:avLst/>
          </a:prstGeom>
          <a:noFill/>
          <a:ln>
            <a:noFill/>
          </a:ln>
        </p:spPr>
        <p:txBody>
          <a:bodyPr spcFirstLastPara="1" wrap="square" lIns="91425" tIns="45700" rIns="91425" bIns="45700" anchor="ctr" anchorCtr="0">
            <a:normAutofit/>
          </a:bodyPr>
          <a:lstStyle/>
          <a:p>
            <a:pPr marL="0" lvl="0" indent="0" algn="l" rtl="0">
              <a:lnSpc>
                <a:spcPct val="112000"/>
              </a:lnSpc>
              <a:spcBef>
                <a:spcPts val="0"/>
              </a:spcBef>
              <a:spcAft>
                <a:spcPts val="0"/>
              </a:spcAft>
              <a:buClr>
                <a:schemeClr val="lt2"/>
              </a:buClr>
              <a:buSzPts val="2300"/>
              <a:buNone/>
            </a:pPr>
            <a:r>
              <a:rPr lang="en-US" sz="3000" b="1" dirty="0">
                <a:solidFill>
                  <a:schemeClr val="accent2"/>
                </a:solidFill>
              </a:rPr>
              <a:t>Intermediate Layer:</a:t>
            </a:r>
            <a:endParaRPr sz="3000" b="1" dirty="0">
              <a:solidFill>
                <a:schemeClr val="accent2"/>
              </a:solidFill>
            </a:endParaRPr>
          </a:p>
          <a:p>
            <a:pPr marL="0" lvl="0" indent="0" algn="l" rtl="0">
              <a:lnSpc>
                <a:spcPct val="112000"/>
              </a:lnSpc>
              <a:spcBef>
                <a:spcPts val="0"/>
              </a:spcBef>
              <a:spcAft>
                <a:spcPts val="0"/>
              </a:spcAft>
              <a:buClr>
                <a:schemeClr val="lt2"/>
              </a:buClr>
              <a:buSzPts val="2300"/>
              <a:buNone/>
            </a:pPr>
            <a:r>
              <a:rPr lang="en-US" sz="3000" b="1" dirty="0"/>
              <a:t>Construction of Gesture Chunk</a:t>
            </a:r>
            <a:endParaRPr sz="3000" b="1" dirty="0"/>
          </a:p>
        </p:txBody>
      </p:sp>
      <p:sp>
        <p:nvSpPr>
          <p:cNvPr id="180" name="Google Shape;180;g2d05a7ad70e_0_33"/>
          <p:cNvSpPr/>
          <p:nvPr/>
        </p:nvSpPr>
        <p:spPr>
          <a:xfrm rot="10800000">
            <a:off x="7983428" y="640086"/>
            <a:ext cx="2296034" cy="3674975"/>
          </a:xfrm>
          <a:custGeom>
            <a:avLst/>
            <a:gdLst/>
            <a:ahLst/>
            <a:cxnLst/>
            <a:rect l="l" t="t" r="r" b="b"/>
            <a:pathLst>
              <a:path w="10002" h="10000" extrusionOk="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81" name="Google Shape;181;g2d05a7ad70e_0_33"/>
          <p:cNvSpPr/>
          <p:nvPr/>
        </p:nvSpPr>
        <p:spPr>
          <a:xfrm>
            <a:off x="10147112" y="4501036"/>
            <a:ext cx="1683805" cy="1723705"/>
          </a:xfrm>
          <a:custGeom>
            <a:avLst/>
            <a:gdLst/>
            <a:ahLst/>
            <a:cxnLst/>
            <a:rect l="l" t="t" r="r" b="b"/>
            <a:pathLst>
              <a:path w="1683805" h="1723705" extrusionOk="0">
                <a:moveTo>
                  <a:pt x="1399384" y="0"/>
                </a:moveTo>
                <a:lnTo>
                  <a:pt x="1683805" y="0"/>
                </a:lnTo>
                <a:lnTo>
                  <a:pt x="1683805" y="1723705"/>
                </a:lnTo>
                <a:lnTo>
                  <a:pt x="0" y="1723705"/>
                </a:lnTo>
                <a:lnTo>
                  <a:pt x="0" y="1402480"/>
                </a:lnTo>
                <a:lnTo>
                  <a:pt x="1399384" y="1403247"/>
                </a:lnTo>
                <a:close/>
              </a:path>
            </a:pathLst>
          </a:custGeom>
          <a:solidFill>
            <a:srgbClr val="C4BD9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82" name="Google Shape;182;g2d05a7ad70e_0_33">
            <a:hlinkClick r:id="rId3" action="ppaction://hlinksldjump"/>
          </p:cNvPr>
          <p:cNvSpPr/>
          <p:nvPr/>
        </p:nvSpPr>
        <p:spPr>
          <a:xfrm rot="-5400000">
            <a:off x="8027675" y="5674375"/>
            <a:ext cx="750000" cy="707100"/>
          </a:xfrm>
          <a:prstGeom prst="upArrow">
            <a:avLst>
              <a:gd name="adj1" fmla="val 50000"/>
              <a:gd name="adj2" fmla="val 50000"/>
            </a:avLst>
          </a:prstGeom>
          <a:solidFill>
            <a:srgbClr val="A2C4C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
        <p:nvSpPr>
          <p:cNvPr id="183" name="Google Shape;183;g2d05a7ad70e_0_33"/>
          <p:cNvSpPr/>
          <p:nvPr/>
        </p:nvSpPr>
        <p:spPr>
          <a:xfrm>
            <a:off x="533700" y="6152625"/>
            <a:ext cx="6311100" cy="4788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chemeClr val="lt1"/>
                </a:solidFill>
                <a:latin typeface="Libre Franklin"/>
                <a:ea typeface="Libre Franklin"/>
                <a:cs typeface="Libre Franklin"/>
                <a:sym typeface="Libre Franklin"/>
              </a:rPr>
              <a:t>Low-Level Data</a:t>
            </a:r>
            <a:endParaRPr sz="1800" b="1">
              <a:solidFill>
                <a:schemeClr val="lt1"/>
              </a:solidFill>
              <a:latin typeface="Libre Franklin"/>
              <a:ea typeface="Libre Franklin"/>
              <a:cs typeface="Libre Franklin"/>
              <a:sym typeface="Libre Franklin"/>
            </a:endParaRPr>
          </a:p>
        </p:txBody>
      </p:sp>
      <p:sp>
        <p:nvSpPr>
          <p:cNvPr id="184" name="Google Shape;184;g2d05a7ad70e_0_33"/>
          <p:cNvSpPr/>
          <p:nvPr/>
        </p:nvSpPr>
        <p:spPr>
          <a:xfrm>
            <a:off x="533700" y="259075"/>
            <a:ext cx="6311100" cy="4788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chemeClr val="lt1"/>
                </a:solidFill>
                <a:latin typeface="Libre Franklin"/>
                <a:ea typeface="Libre Franklin"/>
                <a:cs typeface="Libre Franklin"/>
                <a:sym typeface="Libre Franklin"/>
              </a:rPr>
              <a:t>High-Level Needs</a:t>
            </a:r>
            <a:endParaRPr sz="1800" b="1">
              <a:solidFill>
                <a:schemeClr val="lt1"/>
              </a:solidFill>
              <a:latin typeface="Libre Franklin"/>
              <a:ea typeface="Libre Franklin"/>
              <a:cs typeface="Libre Franklin"/>
              <a:sym typeface="Libre Franklin"/>
            </a:endParaRPr>
          </a:p>
        </p:txBody>
      </p:sp>
      <p:sp>
        <p:nvSpPr>
          <p:cNvPr id="185" name="Google Shape;185;g2d05a7ad70e_0_33"/>
          <p:cNvSpPr/>
          <p:nvPr/>
        </p:nvSpPr>
        <p:spPr>
          <a:xfrm>
            <a:off x="533700" y="960450"/>
            <a:ext cx="6311100" cy="4980000"/>
          </a:xfrm>
          <a:prstGeom prst="rect">
            <a:avLst/>
          </a:prstGeom>
          <a:solidFill>
            <a:srgbClr val="41414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dirty="0">
                <a:solidFill>
                  <a:srgbClr val="A2C4C9"/>
                </a:solidFill>
                <a:latin typeface="Courier New"/>
                <a:ea typeface="Courier New"/>
                <a:cs typeface="Courier New"/>
                <a:sym typeface="Courier New"/>
              </a:rPr>
              <a:t># Unit of analysis</a:t>
            </a:r>
            <a:endParaRPr sz="2000" b="1" dirty="0">
              <a:solidFill>
                <a:srgbClr val="A2C4C9"/>
              </a:solidFill>
              <a:latin typeface="Courier New"/>
              <a:ea typeface="Courier New"/>
              <a:cs typeface="Courier New"/>
              <a:sym typeface="Courier New"/>
            </a:endParaRPr>
          </a:p>
          <a:p>
            <a:pPr marL="0" lvl="0" indent="0" algn="l" rtl="0">
              <a:spcBef>
                <a:spcPts val="0"/>
              </a:spcBef>
              <a:spcAft>
                <a:spcPts val="0"/>
              </a:spcAft>
              <a:buNone/>
            </a:pPr>
            <a:r>
              <a:rPr lang="en-US" sz="2000" b="1" dirty="0">
                <a:solidFill>
                  <a:srgbClr val="A2C4C9"/>
                </a:solidFill>
                <a:latin typeface="Courier New"/>
                <a:ea typeface="Courier New"/>
                <a:cs typeface="Courier New"/>
                <a:sym typeface="Courier New"/>
              </a:rPr>
              <a:t># Carrier of gesture-related features</a:t>
            </a:r>
            <a:endParaRPr sz="2000" b="1" dirty="0">
              <a:solidFill>
                <a:srgbClr val="A2C4C9"/>
              </a:solidFill>
              <a:latin typeface="Courier New"/>
              <a:ea typeface="Courier New"/>
              <a:cs typeface="Courier New"/>
              <a:sym typeface="Courier New"/>
            </a:endParaRPr>
          </a:p>
          <a:p>
            <a:pPr marL="0" lvl="0" indent="0" algn="l" rtl="0">
              <a:spcBef>
                <a:spcPts val="0"/>
              </a:spcBef>
              <a:spcAft>
                <a:spcPts val="0"/>
              </a:spcAft>
              <a:buNone/>
            </a:pPr>
            <a:r>
              <a:rPr lang="en-US" sz="2000" b="1" i="1" dirty="0">
                <a:solidFill>
                  <a:schemeClr val="accent6"/>
                </a:solidFill>
                <a:latin typeface="Courier New"/>
                <a:ea typeface="Courier New"/>
                <a:cs typeface="Courier New"/>
                <a:sym typeface="Courier New"/>
              </a:rPr>
              <a:t>struct</a:t>
            </a:r>
            <a:r>
              <a:rPr lang="en-US" sz="2000" b="1" dirty="0">
                <a:solidFill>
                  <a:schemeClr val="lt1"/>
                </a:solidFill>
                <a:latin typeface="Courier New"/>
                <a:ea typeface="Courier New"/>
                <a:cs typeface="Courier New"/>
                <a:sym typeface="Courier New"/>
              </a:rPr>
              <a:t> Gesture Chunk </a:t>
            </a:r>
            <a:r>
              <a:rPr lang="en-US" sz="2000" b="1" dirty="0">
                <a:solidFill>
                  <a:schemeClr val="accent6"/>
                </a:solidFill>
                <a:latin typeface="Courier New"/>
                <a:ea typeface="Courier New"/>
                <a:cs typeface="Courier New"/>
                <a:sym typeface="Courier New"/>
              </a:rPr>
              <a:t>{</a:t>
            </a:r>
            <a:endParaRPr sz="2000" b="1" dirty="0">
              <a:solidFill>
                <a:schemeClr val="accent6"/>
              </a:solidFill>
              <a:latin typeface="Courier New"/>
              <a:ea typeface="Courier New"/>
              <a:cs typeface="Courier New"/>
              <a:sym typeface="Courier New"/>
            </a:endParaRPr>
          </a:p>
          <a:p>
            <a:pPr marL="0" lvl="0" indent="0" algn="l" rtl="0">
              <a:spcBef>
                <a:spcPts val="0"/>
              </a:spcBef>
              <a:spcAft>
                <a:spcPts val="0"/>
              </a:spcAft>
              <a:buNone/>
            </a:pPr>
            <a:r>
              <a:rPr lang="en-US" sz="2000" b="1" dirty="0">
                <a:solidFill>
                  <a:schemeClr val="lt1"/>
                </a:solidFill>
                <a:latin typeface="Courier New"/>
                <a:ea typeface="Courier New"/>
                <a:cs typeface="Courier New"/>
                <a:sym typeface="Courier New"/>
              </a:rPr>
              <a:t>    </a:t>
            </a:r>
            <a:r>
              <a:rPr lang="en-US" sz="2000" b="1" dirty="0">
                <a:solidFill>
                  <a:srgbClr val="A2C4C9"/>
                </a:solidFill>
                <a:latin typeface="Courier New"/>
                <a:ea typeface="Courier New"/>
                <a:cs typeface="Courier New"/>
                <a:sym typeface="Courier New"/>
              </a:rPr>
              <a:t># Identify ‘idle’ and </a:t>
            </a:r>
            <a:endParaRPr sz="2000" b="1" dirty="0">
              <a:solidFill>
                <a:srgbClr val="A2C4C9"/>
              </a:solidFill>
              <a:latin typeface="Courier New"/>
              <a:ea typeface="Courier New"/>
              <a:cs typeface="Courier New"/>
              <a:sym typeface="Courier New"/>
            </a:endParaRPr>
          </a:p>
          <a:p>
            <a:pPr marL="0" lvl="0" indent="0" algn="l" rtl="0">
              <a:spcBef>
                <a:spcPts val="0"/>
              </a:spcBef>
              <a:spcAft>
                <a:spcPts val="0"/>
              </a:spcAft>
              <a:buNone/>
            </a:pPr>
            <a:r>
              <a:rPr lang="en-US" sz="2000" b="1" dirty="0">
                <a:solidFill>
                  <a:srgbClr val="A2C4C9"/>
                </a:solidFill>
                <a:latin typeface="Courier New"/>
                <a:ea typeface="Courier New"/>
                <a:cs typeface="Courier New"/>
                <a:sym typeface="Courier New"/>
              </a:rPr>
              <a:t>    # ‘active’ sections</a:t>
            </a:r>
            <a:endParaRPr sz="2000" b="1" dirty="0">
              <a:solidFill>
                <a:srgbClr val="A2C4C9"/>
              </a:solidFill>
              <a:latin typeface="Courier New"/>
              <a:ea typeface="Courier New"/>
              <a:cs typeface="Courier New"/>
              <a:sym typeface="Courier New"/>
            </a:endParaRPr>
          </a:p>
          <a:p>
            <a:pPr marL="0" lvl="0" indent="0" algn="l" rtl="0">
              <a:spcBef>
                <a:spcPts val="0"/>
              </a:spcBef>
              <a:spcAft>
                <a:spcPts val="0"/>
              </a:spcAft>
              <a:buNone/>
            </a:pPr>
            <a:r>
              <a:rPr lang="en-US" sz="2000" b="1" dirty="0">
                <a:solidFill>
                  <a:schemeClr val="lt1"/>
                </a:solidFill>
                <a:latin typeface="Courier New"/>
                <a:ea typeface="Courier New"/>
                <a:cs typeface="Courier New"/>
                <a:sym typeface="Courier New"/>
              </a:rPr>
              <a:t>    segmentation: </a:t>
            </a:r>
            <a:r>
              <a:rPr lang="en-US" sz="2000" b="1" u="sng" dirty="0">
                <a:solidFill>
                  <a:schemeClr val="hlink"/>
                </a:solidFill>
                <a:latin typeface="Courier New"/>
                <a:ea typeface="Courier New"/>
                <a:cs typeface="Courier New"/>
                <a:sym typeface="Courier New"/>
                <a:hlinkClick r:id="rId4" action="ppaction://hlinksldjump"/>
              </a:rPr>
              <a:t>TODO</a:t>
            </a:r>
            <a:endParaRPr sz="2000" b="1" dirty="0">
              <a:solidFill>
                <a:schemeClr val="lt1"/>
              </a:solidFill>
              <a:latin typeface="Courier New"/>
              <a:ea typeface="Courier New"/>
              <a:cs typeface="Courier New"/>
              <a:sym typeface="Courier New"/>
            </a:endParaRPr>
          </a:p>
          <a:p>
            <a:pPr marL="0" lvl="0" indent="0" algn="l" rtl="0">
              <a:spcBef>
                <a:spcPts val="0"/>
              </a:spcBef>
              <a:spcAft>
                <a:spcPts val="0"/>
              </a:spcAft>
              <a:buNone/>
            </a:pPr>
            <a:r>
              <a:rPr lang="en-US" sz="2000" b="1" dirty="0">
                <a:solidFill>
                  <a:schemeClr val="lt1"/>
                </a:solidFill>
                <a:latin typeface="Courier New"/>
                <a:ea typeface="Courier New"/>
                <a:cs typeface="Courier New"/>
                <a:sym typeface="Courier New"/>
              </a:rPr>
              <a:t>	</a:t>
            </a:r>
          </a:p>
          <a:p>
            <a:pPr marL="0" lvl="0" indent="0" algn="l" rtl="0">
              <a:spcBef>
                <a:spcPts val="0"/>
              </a:spcBef>
              <a:spcAft>
                <a:spcPts val="0"/>
              </a:spcAft>
              <a:buNone/>
            </a:pPr>
            <a:r>
              <a:rPr lang="en-US" sz="2000" b="1" dirty="0">
                <a:solidFill>
                  <a:srgbClr val="A2C4C9"/>
                </a:solidFill>
                <a:latin typeface="Courier New"/>
                <a:ea typeface="Courier New"/>
                <a:cs typeface="Courier New"/>
                <a:sym typeface="Courier New"/>
              </a:rPr>
              <a:t>    # Recognition hand gesture</a:t>
            </a:r>
          </a:p>
          <a:p>
            <a:pPr marL="0" lvl="0" indent="0" algn="l" rtl="0">
              <a:spcBef>
                <a:spcPts val="0"/>
              </a:spcBef>
              <a:spcAft>
                <a:spcPts val="0"/>
              </a:spcAft>
              <a:buNone/>
            </a:pPr>
            <a:r>
              <a:rPr lang="en-US" sz="2000" b="1" dirty="0">
                <a:solidFill>
                  <a:srgbClr val="A2C4C9"/>
                </a:solidFill>
                <a:latin typeface="Courier New"/>
                <a:ea typeface="Courier New"/>
                <a:cs typeface="Courier New"/>
                <a:sym typeface="Courier New"/>
              </a:rPr>
              <a:t>    # for each hand in each frame</a:t>
            </a:r>
          </a:p>
          <a:p>
            <a:pPr marL="0" lvl="0" indent="0" algn="l" rtl="0">
              <a:spcBef>
                <a:spcPts val="0"/>
              </a:spcBef>
              <a:spcAft>
                <a:spcPts val="0"/>
              </a:spcAft>
              <a:buNone/>
            </a:pPr>
            <a:r>
              <a:rPr lang="en-US" sz="2000" b="1" dirty="0">
                <a:solidFill>
                  <a:schemeClr val="lt1"/>
                </a:solidFill>
                <a:latin typeface="Courier New"/>
                <a:ea typeface="Courier New"/>
                <a:cs typeface="Courier New"/>
                <a:sym typeface="Courier New"/>
              </a:rPr>
              <a:t>    </a:t>
            </a:r>
            <a:r>
              <a:rPr lang="en-US" sz="2000" b="1" dirty="0" err="1">
                <a:solidFill>
                  <a:schemeClr val="lt1"/>
                </a:solidFill>
                <a:latin typeface="Courier New"/>
                <a:ea typeface="Courier New"/>
                <a:cs typeface="Courier New"/>
                <a:sym typeface="Courier New"/>
              </a:rPr>
              <a:t>simple_hand_gestures</a:t>
            </a:r>
            <a:r>
              <a:rPr lang="en-US" sz="2000" b="1" dirty="0">
                <a:solidFill>
                  <a:schemeClr val="lt1"/>
                </a:solidFill>
                <a:latin typeface="Courier New"/>
                <a:ea typeface="Courier New"/>
                <a:cs typeface="Courier New"/>
                <a:sym typeface="Courier New"/>
              </a:rPr>
              <a:t>: </a:t>
            </a:r>
            <a:r>
              <a:rPr lang="en-US" sz="2000" b="1" dirty="0">
                <a:solidFill>
                  <a:schemeClr val="lt1"/>
                </a:solidFill>
                <a:latin typeface="Courier New"/>
                <a:ea typeface="Courier New"/>
                <a:cs typeface="Courier New"/>
                <a:sym typeface="Courier New"/>
                <a:hlinkClick r:id="rId5" action="ppaction://hlinksldjump"/>
              </a:rPr>
              <a:t>TODO</a:t>
            </a:r>
            <a:endParaRPr lang="en-US" sz="2000" b="1" dirty="0">
              <a:solidFill>
                <a:schemeClr val="lt1"/>
              </a:solidFill>
              <a:latin typeface="Courier New"/>
              <a:ea typeface="Courier New"/>
              <a:cs typeface="Courier New"/>
              <a:sym typeface="Courier New"/>
            </a:endParaRPr>
          </a:p>
          <a:p>
            <a:pPr marL="0" lvl="0" indent="0" algn="l" rtl="0">
              <a:spcBef>
                <a:spcPts val="0"/>
              </a:spcBef>
              <a:spcAft>
                <a:spcPts val="0"/>
              </a:spcAft>
              <a:buNone/>
            </a:pPr>
            <a:endParaRPr sz="2000" b="1" dirty="0">
              <a:solidFill>
                <a:schemeClr val="lt1"/>
              </a:solidFill>
              <a:latin typeface="Courier New"/>
              <a:ea typeface="Courier New"/>
              <a:cs typeface="Courier New"/>
              <a:sym typeface="Courier New"/>
            </a:endParaRPr>
          </a:p>
          <a:p>
            <a:pPr marL="0" lvl="0" indent="0" algn="l" rtl="0">
              <a:spcBef>
                <a:spcPts val="0"/>
              </a:spcBef>
              <a:spcAft>
                <a:spcPts val="0"/>
              </a:spcAft>
              <a:buNone/>
            </a:pPr>
            <a:r>
              <a:rPr lang="en-US" sz="2000" b="1" dirty="0">
                <a:solidFill>
                  <a:schemeClr val="lt1"/>
                </a:solidFill>
                <a:latin typeface="Courier New"/>
                <a:ea typeface="Courier New"/>
                <a:cs typeface="Courier New"/>
                <a:sym typeface="Courier New"/>
              </a:rPr>
              <a:t>    </a:t>
            </a:r>
            <a:r>
              <a:rPr lang="en-US" sz="2000" b="1" dirty="0">
                <a:solidFill>
                  <a:srgbClr val="A2C4C9"/>
                </a:solidFill>
                <a:latin typeface="Courier New"/>
                <a:ea typeface="Courier New"/>
                <a:cs typeface="Courier New"/>
                <a:sym typeface="Courier New"/>
              </a:rPr>
              <a:t># Extract keyframes to summarize</a:t>
            </a:r>
            <a:endParaRPr sz="2000" b="1" dirty="0">
              <a:solidFill>
                <a:srgbClr val="A2C4C9"/>
              </a:solidFill>
              <a:latin typeface="Courier New"/>
              <a:ea typeface="Courier New"/>
              <a:cs typeface="Courier New"/>
              <a:sym typeface="Courier New"/>
            </a:endParaRPr>
          </a:p>
          <a:p>
            <a:pPr marL="0" lvl="0" indent="0" algn="l" rtl="0">
              <a:spcBef>
                <a:spcPts val="0"/>
              </a:spcBef>
              <a:spcAft>
                <a:spcPts val="0"/>
              </a:spcAft>
              <a:buNone/>
            </a:pPr>
            <a:r>
              <a:rPr lang="en-US" sz="2000" b="1" dirty="0">
                <a:solidFill>
                  <a:srgbClr val="A2C4C9"/>
                </a:solidFill>
                <a:latin typeface="Courier New"/>
                <a:ea typeface="Courier New"/>
                <a:cs typeface="Courier New"/>
                <a:sym typeface="Courier New"/>
              </a:rPr>
              <a:t>    # current chunk</a:t>
            </a:r>
            <a:endParaRPr sz="2000" b="1" dirty="0">
              <a:solidFill>
                <a:srgbClr val="A2C4C9"/>
              </a:solidFill>
              <a:latin typeface="Courier New"/>
              <a:ea typeface="Courier New"/>
              <a:cs typeface="Courier New"/>
              <a:sym typeface="Courier New"/>
            </a:endParaRPr>
          </a:p>
          <a:p>
            <a:pPr marL="0" lvl="0" indent="0" algn="l" rtl="0">
              <a:spcBef>
                <a:spcPts val="0"/>
              </a:spcBef>
              <a:spcAft>
                <a:spcPts val="0"/>
              </a:spcAft>
              <a:buNone/>
            </a:pPr>
            <a:r>
              <a:rPr lang="en-US" sz="2000" b="1" dirty="0">
                <a:solidFill>
                  <a:schemeClr val="lt1"/>
                </a:solidFill>
                <a:latin typeface="Courier New"/>
                <a:ea typeface="Courier New"/>
                <a:cs typeface="Courier New"/>
                <a:sym typeface="Courier New"/>
              </a:rPr>
              <a:t>    keyframes: </a:t>
            </a:r>
            <a:r>
              <a:rPr lang="en-US" sz="2000" b="1" dirty="0">
                <a:solidFill>
                  <a:schemeClr val="lt1"/>
                </a:solidFill>
                <a:latin typeface="Courier New"/>
                <a:ea typeface="Courier New"/>
                <a:cs typeface="Courier New"/>
                <a:sym typeface="Courier New"/>
                <a:hlinkClick r:id="rId6" action="ppaction://hlinksldjump"/>
              </a:rPr>
              <a:t>TODO</a:t>
            </a:r>
            <a:endParaRPr sz="2000" b="1" dirty="0">
              <a:solidFill>
                <a:schemeClr val="lt1"/>
              </a:solidFill>
              <a:latin typeface="Courier New"/>
              <a:ea typeface="Courier New"/>
              <a:cs typeface="Courier New"/>
              <a:sym typeface="Courier New"/>
            </a:endParaRPr>
          </a:p>
          <a:p>
            <a:pPr marL="0" lvl="0" indent="0" algn="l" rtl="0">
              <a:spcBef>
                <a:spcPts val="0"/>
              </a:spcBef>
              <a:spcAft>
                <a:spcPts val="0"/>
              </a:spcAft>
              <a:buNone/>
            </a:pPr>
            <a:r>
              <a:rPr lang="en-US" sz="2000" b="1" dirty="0">
                <a:solidFill>
                  <a:schemeClr val="accent6"/>
                </a:solidFill>
                <a:latin typeface="Courier New"/>
                <a:ea typeface="Courier New"/>
                <a:cs typeface="Courier New"/>
                <a:sym typeface="Courier New"/>
              </a:rPr>
              <a:t>}</a:t>
            </a:r>
            <a:endParaRPr sz="2000" b="1" dirty="0">
              <a:solidFill>
                <a:schemeClr val="accent6"/>
              </a:solidFill>
              <a:latin typeface="Courier New"/>
              <a:ea typeface="Courier New"/>
              <a:cs typeface="Courier New"/>
              <a:sym typeface="Courier New"/>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189"/>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g26fb17ad59e_0_6"/>
          <p:cNvSpPr txBox="1">
            <a:spLocks noGrp="1"/>
          </p:cNvSpPr>
          <p:nvPr>
            <p:ph type="title"/>
          </p:nvPr>
        </p:nvSpPr>
        <p:spPr>
          <a:xfrm>
            <a:off x="1371600" y="685800"/>
            <a:ext cx="9601200" cy="1485900"/>
          </a:xfrm>
          <a:prstGeom prst="rect">
            <a:avLst/>
          </a:prstGeom>
          <a:noFill/>
          <a:ln>
            <a:noFill/>
          </a:ln>
        </p:spPr>
        <p:txBody>
          <a:bodyPr spcFirstLastPara="1" wrap="square" lIns="91425" tIns="45700" rIns="91425" bIns="45700" anchor="t" anchorCtr="0">
            <a:normAutofit/>
          </a:bodyPr>
          <a:lstStyle/>
          <a:p>
            <a:pPr marL="0" lvl="0" indent="0" algn="l" rtl="0">
              <a:lnSpc>
                <a:spcPct val="89000"/>
              </a:lnSpc>
              <a:spcBef>
                <a:spcPts val="0"/>
              </a:spcBef>
              <a:spcAft>
                <a:spcPts val="0"/>
              </a:spcAft>
              <a:buClr>
                <a:schemeClr val="dk2"/>
              </a:buClr>
              <a:buSzPts val="4400"/>
              <a:buFont typeface="Libre Franklin"/>
              <a:buNone/>
            </a:pPr>
            <a:r>
              <a:rPr lang="en-US" sz="3000" b="1"/>
              <a:t>Temporal Segmentation: Existing Algorithms</a:t>
            </a:r>
            <a:endParaRPr sz="3000" b="1"/>
          </a:p>
        </p:txBody>
      </p:sp>
      <p:sp>
        <p:nvSpPr>
          <p:cNvPr id="195" name="Google Shape;195;g26fb17ad59e_0_6"/>
          <p:cNvSpPr txBox="1">
            <a:spLocks noGrp="1"/>
          </p:cNvSpPr>
          <p:nvPr>
            <p:ph type="body" idx="1"/>
          </p:nvPr>
        </p:nvSpPr>
        <p:spPr>
          <a:xfrm>
            <a:off x="1371600" y="1968600"/>
            <a:ext cx="4447800" cy="4439700"/>
          </a:xfrm>
          <a:prstGeom prst="rect">
            <a:avLst/>
          </a:prstGeom>
          <a:noFill/>
          <a:ln>
            <a:noFill/>
          </a:ln>
        </p:spPr>
        <p:txBody>
          <a:bodyPr spcFirstLastPara="1" wrap="square" lIns="91425" tIns="45700" rIns="91425" bIns="45700" anchor="t" anchorCtr="0">
            <a:normAutofit fontScale="62500" lnSpcReduction="20000"/>
          </a:bodyPr>
          <a:lstStyle/>
          <a:p>
            <a:pPr marL="0" lvl="0" indent="0" algn="l" rtl="0">
              <a:lnSpc>
                <a:spcPct val="125454"/>
              </a:lnSpc>
              <a:spcBef>
                <a:spcPts val="0"/>
              </a:spcBef>
              <a:spcAft>
                <a:spcPts val="0"/>
              </a:spcAft>
              <a:buClr>
                <a:schemeClr val="dk1"/>
              </a:buClr>
              <a:buSzPct val="43137"/>
              <a:buNone/>
            </a:pPr>
            <a:r>
              <a:rPr lang="en-US" sz="2550" b="1">
                <a:solidFill>
                  <a:srgbClr val="222222"/>
                </a:solidFill>
                <a:latin typeface="Arial"/>
                <a:ea typeface="Arial"/>
                <a:cs typeface="Arial"/>
                <a:sym typeface="Arial"/>
              </a:rPr>
              <a:t>[1]</a:t>
            </a:r>
            <a:r>
              <a:rPr lang="en-US" sz="2550">
                <a:solidFill>
                  <a:srgbClr val="222222"/>
                </a:solidFill>
                <a:latin typeface="Arial"/>
                <a:ea typeface="Arial"/>
                <a:cs typeface="Arial"/>
                <a:sym typeface="Arial"/>
              </a:rPr>
              <a:t> Jiang, Feng, et al. "Multi-layered gesture recognition with Kinect." </a:t>
            </a:r>
            <a:r>
              <a:rPr lang="en-US" sz="2550" i="1">
                <a:solidFill>
                  <a:srgbClr val="222222"/>
                </a:solidFill>
                <a:latin typeface="Arial"/>
                <a:ea typeface="Arial"/>
                <a:cs typeface="Arial"/>
                <a:sym typeface="Arial"/>
              </a:rPr>
              <a:t>J. Mach. Learn. Res.</a:t>
            </a:r>
            <a:r>
              <a:rPr lang="en-US" sz="2550">
                <a:solidFill>
                  <a:srgbClr val="222222"/>
                </a:solidFill>
                <a:latin typeface="Arial"/>
                <a:ea typeface="Arial"/>
                <a:cs typeface="Arial"/>
                <a:sym typeface="Arial"/>
              </a:rPr>
              <a:t> 16.1 (2015): 227-254.</a:t>
            </a:r>
            <a:endParaRPr sz="2550">
              <a:solidFill>
                <a:srgbClr val="222222"/>
              </a:solidFill>
              <a:latin typeface="Arial"/>
              <a:ea typeface="Arial"/>
              <a:cs typeface="Arial"/>
              <a:sym typeface="Arial"/>
            </a:endParaRPr>
          </a:p>
          <a:p>
            <a:pPr marL="0" lvl="0" indent="0" algn="l" rtl="0">
              <a:lnSpc>
                <a:spcPct val="125454"/>
              </a:lnSpc>
              <a:spcBef>
                <a:spcPts val="800"/>
              </a:spcBef>
              <a:spcAft>
                <a:spcPts val="0"/>
              </a:spcAft>
              <a:buClr>
                <a:schemeClr val="dk1"/>
              </a:buClr>
              <a:buSzPct val="43137"/>
              <a:buNone/>
            </a:pPr>
            <a:r>
              <a:rPr lang="en-US" sz="2550" b="1">
                <a:solidFill>
                  <a:srgbClr val="222222"/>
                </a:solidFill>
                <a:latin typeface="Arial"/>
                <a:ea typeface="Arial"/>
                <a:cs typeface="Arial"/>
                <a:sym typeface="Arial"/>
              </a:rPr>
              <a:t>[2]</a:t>
            </a:r>
            <a:r>
              <a:rPr lang="en-US" sz="2550">
                <a:solidFill>
                  <a:srgbClr val="222222"/>
                </a:solidFill>
                <a:latin typeface="Arial"/>
                <a:ea typeface="Arial"/>
                <a:cs typeface="Arial"/>
                <a:sym typeface="Arial"/>
              </a:rPr>
              <a:t> Peng, Xiaojiang, et al. "Action and gesture temporal spotting with super vector representation." </a:t>
            </a:r>
            <a:r>
              <a:rPr lang="en-US" sz="2550" i="1">
                <a:solidFill>
                  <a:srgbClr val="222222"/>
                </a:solidFill>
                <a:latin typeface="Arial"/>
                <a:ea typeface="Arial"/>
                <a:cs typeface="Arial"/>
                <a:sym typeface="Arial"/>
              </a:rPr>
              <a:t>European Conference on Computer Vision</a:t>
            </a:r>
            <a:r>
              <a:rPr lang="en-US" sz="2550">
                <a:solidFill>
                  <a:srgbClr val="222222"/>
                </a:solidFill>
                <a:latin typeface="Arial"/>
                <a:ea typeface="Arial"/>
                <a:cs typeface="Arial"/>
                <a:sym typeface="Arial"/>
              </a:rPr>
              <a:t>. Cham: Springer International Publishing, 2014.</a:t>
            </a:r>
            <a:endParaRPr sz="2550">
              <a:solidFill>
                <a:srgbClr val="222222"/>
              </a:solidFill>
              <a:latin typeface="Arial"/>
              <a:ea typeface="Arial"/>
              <a:cs typeface="Arial"/>
              <a:sym typeface="Arial"/>
            </a:endParaRPr>
          </a:p>
          <a:p>
            <a:pPr marL="0" lvl="0" indent="0" algn="l" rtl="0">
              <a:lnSpc>
                <a:spcPct val="125454"/>
              </a:lnSpc>
              <a:spcBef>
                <a:spcPts val="800"/>
              </a:spcBef>
              <a:spcAft>
                <a:spcPts val="0"/>
              </a:spcAft>
              <a:buClr>
                <a:schemeClr val="dk1"/>
              </a:buClr>
              <a:buSzPct val="43137"/>
              <a:buFont typeface="Arial"/>
              <a:buNone/>
            </a:pPr>
            <a:r>
              <a:rPr lang="en-US" sz="2550" b="1">
                <a:solidFill>
                  <a:srgbClr val="222222"/>
                </a:solidFill>
                <a:latin typeface="Arial"/>
                <a:ea typeface="Arial"/>
                <a:cs typeface="Arial"/>
                <a:sym typeface="Arial"/>
              </a:rPr>
              <a:t>[3] </a:t>
            </a:r>
            <a:r>
              <a:rPr lang="en-US" sz="2550">
                <a:solidFill>
                  <a:srgbClr val="222222"/>
                </a:solidFill>
                <a:latin typeface="Arial"/>
                <a:ea typeface="Arial"/>
                <a:cs typeface="Arial"/>
                <a:sym typeface="Arial"/>
              </a:rPr>
              <a:t>Madeo, Renata CB, Clodoaldo AM Lima, and Sarajane M. Peres. "Gesture unit segmentation using support vector machines: segmenting gestures from rest positions." </a:t>
            </a:r>
            <a:r>
              <a:rPr lang="en-US" sz="2550" i="1">
                <a:solidFill>
                  <a:srgbClr val="222222"/>
                </a:solidFill>
                <a:latin typeface="Arial"/>
                <a:ea typeface="Arial"/>
                <a:cs typeface="Arial"/>
                <a:sym typeface="Arial"/>
              </a:rPr>
              <a:t>Proceedings of the 28th Annual ACM Symposium on Applied Computing</a:t>
            </a:r>
            <a:r>
              <a:rPr lang="en-US" sz="2550">
                <a:solidFill>
                  <a:srgbClr val="222222"/>
                </a:solidFill>
                <a:latin typeface="Arial"/>
                <a:ea typeface="Arial"/>
                <a:cs typeface="Arial"/>
                <a:sym typeface="Arial"/>
              </a:rPr>
              <a:t>. 2013.</a:t>
            </a:r>
            <a:endParaRPr sz="2550">
              <a:solidFill>
                <a:schemeClr val="dk1"/>
              </a:solidFill>
              <a:latin typeface="Arial"/>
              <a:ea typeface="Arial"/>
              <a:cs typeface="Arial"/>
              <a:sym typeface="Arial"/>
            </a:endParaRPr>
          </a:p>
          <a:p>
            <a:pPr marL="384048" lvl="0" indent="-257048" algn="l" rtl="0">
              <a:lnSpc>
                <a:spcPct val="94000"/>
              </a:lnSpc>
              <a:spcBef>
                <a:spcPts val="800"/>
              </a:spcBef>
              <a:spcAft>
                <a:spcPts val="0"/>
              </a:spcAft>
              <a:buClr>
                <a:schemeClr val="dk2"/>
              </a:buClr>
              <a:buSzPct val="100000"/>
              <a:buNone/>
            </a:pPr>
            <a:endParaRPr/>
          </a:p>
        </p:txBody>
      </p:sp>
      <p:sp>
        <p:nvSpPr>
          <p:cNvPr id="196" name="Google Shape;196;g26fb17ad59e_0_6"/>
          <p:cNvSpPr txBox="1">
            <a:spLocks noGrp="1"/>
          </p:cNvSpPr>
          <p:nvPr>
            <p:ph type="body" idx="2"/>
          </p:nvPr>
        </p:nvSpPr>
        <p:spPr>
          <a:xfrm>
            <a:off x="6526950" y="1901150"/>
            <a:ext cx="4443900" cy="4373400"/>
          </a:xfrm>
          <a:prstGeom prst="rect">
            <a:avLst/>
          </a:prstGeom>
          <a:noFill/>
          <a:ln>
            <a:noFill/>
          </a:ln>
        </p:spPr>
        <p:txBody>
          <a:bodyPr spcFirstLastPara="1" wrap="square" lIns="91425" tIns="45700" rIns="91425" bIns="45700" anchor="t" anchorCtr="0">
            <a:normAutofit/>
          </a:bodyPr>
          <a:lstStyle/>
          <a:p>
            <a:pPr marL="0" lvl="0" indent="0" algn="l" rtl="0">
              <a:lnSpc>
                <a:spcPct val="94000"/>
              </a:lnSpc>
              <a:spcBef>
                <a:spcPts val="0"/>
              </a:spcBef>
              <a:spcAft>
                <a:spcPts val="0"/>
              </a:spcAft>
              <a:buClr>
                <a:schemeClr val="dk2"/>
              </a:buClr>
              <a:buSzPts val="2000"/>
              <a:buNone/>
            </a:pPr>
            <a:endParaRPr/>
          </a:p>
          <a:p>
            <a:pPr marL="0" lvl="0" indent="0" algn="ctr" rtl="0">
              <a:lnSpc>
                <a:spcPct val="94000"/>
              </a:lnSpc>
              <a:spcBef>
                <a:spcPts val="0"/>
              </a:spcBef>
              <a:spcAft>
                <a:spcPts val="0"/>
              </a:spcAft>
              <a:buClr>
                <a:schemeClr val="dk2"/>
              </a:buClr>
              <a:buSzPts val="2000"/>
              <a:buNone/>
            </a:pPr>
            <a:r>
              <a:rPr lang="en-US" sz="1800">
                <a:latin typeface="Arial"/>
                <a:ea typeface="Arial"/>
                <a:cs typeface="Arial"/>
                <a:sym typeface="Arial"/>
              </a:rPr>
              <a:t>Quantity of Movement </a:t>
            </a:r>
            <a:endParaRPr sz="1800">
              <a:latin typeface="Arial"/>
              <a:ea typeface="Arial"/>
              <a:cs typeface="Arial"/>
              <a:sym typeface="Arial"/>
            </a:endParaRPr>
          </a:p>
          <a:p>
            <a:pPr marL="127000" lvl="0" indent="0" algn="ctr" rtl="0">
              <a:lnSpc>
                <a:spcPct val="94000"/>
              </a:lnSpc>
              <a:spcBef>
                <a:spcPts val="0"/>
              </a:spcBef>
              <a:spcAft>
                <a:spcPts val="0"/>
              </a:spcAft>
              <a:buClr>
                <a:schemeClr val="dk2"/>
              </a:buClr>
              <a:buSzPts val="2000"/>
              <a:buNone/>
            </a:pPr>
            <a:r>
              <a:rPr lang="en-US" sz="1800">
                <a:latin typeface="Arial"/>
                <a:ea typeface="Arial"/>
                <a:cs typeface="Arial"/>
                <a:sym typeface="Arial"/>
              </a:rPr>
              <a:t>+ thresholding</a:t>
            </a:r>
            <a:endParaRPr sz="1800">
              <a:latin typeface="Arial"/>
              <a:ea typeface="Arial"/>
              <a:cs typeface="Arial"/>
              <a:sym typeface="Arial"/>
            </a:endParaRPr>
          </a:p>
          <a:p>
            <a:pPr marL="384048" lvl="0" indent="-257048" algn="ctr" rtl="0">
              <a:lnSpc>
                <a:spcPct val="94000"/>
              </a:lnSpc>
              <a:spcBef>
                <a:spcPts val="0"/>
              </a:spcBef>
              <a:spcAft>
                <a:spcPts val="0"/>
              </a:spcAft>
              <a:buClr>
                <a:schemeClr val="dk2"/>
              </a:buClr>
              <a:buSzPts val="2000"/>
              <a:buNone/>
            </a:pPr>
            <a:endParaRPr sz="1800">
              <a:latin typeface="Arial"/>
              <a:ea typeface="Arial"/>
              <a:cs typeface="Arial"/>
              <a:sym typeface="Arial"/>
            </a:endParaRPr>
          </a:p>
          <a:p>
            <a:pPr marL="384048" lvl="0" indent="-257048" algn="ctr" rtl="0">
              <a:lnSpc>
                <a:spcPct val="94000"/>
              </a:lnSpc>
              <a:spcBef>
                <a:spcPts val="0"/>
              </a:spcBef>
              <a:spcAft>
                <a:spcPts val="0"/>
              </a:spcAft>
              <a:buClr>
                <a:schemeClr val="dk2"/>
              </a:buClr>
              <a:buSzPts val="2000"/>
              <a:buNone/>
            </a:pPr>
            <a:endParaRPr sz="1800">
              <a:latin typeface="Arial"/>
              <a:ea typeface="Arial"/>
              <a:cs typeface="Arial"/>
              <a:sym typeface="Arial"/>
            </a:endParaRPr>
          </a:p>
          <a:p>
            <a:pPr marL="384048" lvl="0" indent="-257048" algn="ctr" rtl="0">
              <a:lnSpc>
                <a:spcPct val="94000"/>
              </a:lnSpc>
              <a:spcBef>
                <a:spcPts val="0"/>
              </a:spcBef>
              <a:spcAft>
                <a:spcPts val="0"/>
              </a:spcAft>
              <a:buClr>
                <a:schemeClr val="dk2"/>
              </a:buClr>
              <a:buSzPts val="2000"/>
              <a:buNone/>
            </a:pPr>
            <a:r>
              <a:rPr lang="en-US" sz="1800">
                <a:latin typeface="Arial"/>
                <a:ea typeface="Arial"/>
                <a:cs typeface="Arial"/>
                <a:sym typeface="Arial"/>
              </a:rPr>
              <a:t>Spatial distribution of hand positions </a:t>
            </a:r>
            <a:endParaRPr sz="1800">
              <a:latin typeface="Arial"/>
              <a:ea typeface="Arial"/>
              <a:cs typeface="Arial"/>
              <a:sym typeface="Arial"/>
            </a:endParaRPr>
          </a:p>
          <a:p>
            <a:pPr marL="384048" lvl="0" indent="-257048" algn="ctr" rtl="0">
              <a:lnSpc>
                <a:spcPct val="94000"/>
              </a:lnSpc>
              <a:spcBef>
                <a:spcPts val="0"/>
              </a:spcBef>
              <a:spcAft>
                <a:spcPts val="0"/>
              </a:spcAft>
              <a:buClr>
                <a:schemeClr val="dk2"/>
              </a:buClr>
              <a:buSzPts val="2000"/>
              <a:buNone/>
            </a:pPr>
            <a:r>
              <a:rPr lang="en-US" sz="1800">
                <a:latin typeface="Arial"/>
                <a:ea typeface="Arial"/>
                <a:cs typeface="Arial"/>
                <a:sym typeface="Arial"/>
              </a:rPr>
              <a:t>+ distance of current hand position to static position</a:t>
            </a:r>
            <a:endParaRPr sz="1800">
              <a:latin typeface="Arial"/>
              <a:ea typeface="Arial"/>
              <a:cs typeface="Arial"/>
              <a:sym typeface="Arial"/>
            </a:endParaRPr>
          </a:p>
          <a:p>
            <a:pPr marL="384048" lvl="0" indent="-257048" algn="ctr" rtl="0">
              <a:lnSpc>
                <a:spcPct val="94000"/>
              </a:lnSpc>
              <a:spcBef>
                <a:spcPts val="0"/>
              </a:spcBef>
              <a:spcAft>
                <a:spcPts val="0"/>
              </a:spcAft>
              <a:buClr>
                <a:schemeClr val="dk2"/>
              </a:buClr>
              <a:buSzPts val="2000"/>
              <a:buNone/>
            </a:pPr>
            <a:endParaRPr sz="1800">
              <a:latin typeface="Arial"/>
              <a:ea typeface="Arial"/>
              <a:cs typeface="Arial"/>
              <a:sym typeface="Arial"/>
            </a:endParaRPr>
          </a:p>
          <a:p>
            <a:pPr marL="384048" lvl="0" indent="-257048" algn="ctr" rtl="0">
              <a:lnSpc>
                <a:spcPct val="94000"/>
              </a:lnSpc>
              <a:spcBef>
                <a:spcPts val="0"/>
              </a:spcBef>
              <a:spcAft>
                <a:spcPts val="0"/>
              </a:spcAft>
              <a:buClr>
                <a:schemeClr val="dk2"/>
              </a:buClr>
              <a:buSzPts val="2000"/>
              <a:buNone/>
            </a:pPr>
            <a:endParaRPr sz="1800">
              <a:latin typeface="Arial"/>
              <a:ea typeface="Arial"/>
              <a:cs typeface="Arial"/>
              <a:sym typeface="Arial"/>
            </a:endParaRPr>
          </a:p>
          <a:p>
            <a:pPr marL="384048" lvl="0" indent="-257048" algn="ctr" rtl="0">
              <a:lnSpc>
                <a:spcPct val="94000"/>
              </a:lnSpc>
              <a:spcBef>
                <a:spcPts val="0"/>
              </a:spcBef>
              <a:spcAft>
                <a:spcPts val="0"/>
              </a:spcAft>
              <a:buClr>
                <a:schemeClr val="dk2"/>
              </a:buClr>
              <a:buSzPts val="2000"/>
              <a:buNone/>
            </a:pPr>
            <a:endParaRPr sz="1800">
              <a:latin typeface="Arial"/>
              <a:ea typeface="Arial"/>
              <a:cs typeface="Arial"/>
              <a:sym typeface="Arial"/>
            </a:endParaRPr>
          </a:p>
          <a:p>
            <a:pPr marL="384048" lvl="0" indent="-257048" algn="ctr" rtl="0">
              <a:lnSpc>
                <a:spcPct val="94000"/>
              </a:lnSpc>
              <a:spcBef>
                <a:spcPts val="0"/>
              </a:spcBef>
              <a:spcAft>
                <a:spcPts val="0"/>
              </a:spcAft>
              <a:buClr>
                <a:schemeClr val="dk2"/>
              </a:buClr>
              <a:buSzPts val="2000"/>
              <a:buNone/>
            </a:pPr>
            <a:r>
              <a:rPr lang="en-US" sz="1800">
                <a:latin typeface="Arial"/>
                <a:ea typeface="Arial"/>
                <a:cs typeface="Arial"/>
                <a:sym typeface="Arial"/>
              </a:rPr>
              <a:t>Velocity and acceleration as feature vector + support vector machine classification</a:t>
            </a:r>
            <a:endParaRPr sz="1800">
              <a:latin typeface="Arial"/>
              <a:ea typeface="Arial"/>
              <a:cs typeface="Arial"/>
              <a:sym typeface="Arial"/>
            </a:endParaRPr>
          </a:p>
          <a:p>
            <a:pPr marL="0" lvl="0" indent="0" algn="ctr" rtl="0">
              <a:lnSpc>
                <a:spcPct val="94000"/>
              </a:lnSpc>
              <a:spcBef>
                <a:spcPts val="0"/>
              </a:spcBef>
              <a:spcAft>
                <a:spcPts val="0"/>
              </a:spcAft>
              <a:buClr>
                <a:schemeClr val="dk2"/>
              </a:buClr>
              <a:buSzPts val="2000"/>
              <a:buNone/>
            </a:pPr>
            <a:endParaRPr sz="1800">
              <a:latin typeface="Arial"/>
              <a:ea typeface="Arial"/>
              <a:cs typeface="Arial"/>
              <a:sym typeface="Arial"/>
            </a:endParaRPr>
          </a:p>
        </p:txBody>
      </p:sp>
      <p:sp>
        <p:nvSpPr>
          <p:cNvPr id="197" name="Google Shape;197;g26fb17ad59e_0_6"/>
          <p:cNvSpPr txBox="1">
            <a:spLocks noGrp="1"/>
          </p:cNvSpPr>
          <p:nvPr>
            <p:ph type="body" idx="1"/>
          </p:nvPr>
        </p:nvSpPr>
        <p:spPr>
          <a:xfrm>
            <a:off x="1373550" y="1239096"/>
            <a:ext cx="4443900" cy="514800"/>
          </a:xfrm>
          <a:prstGeom prst="rect">
            <a:avLst/>
          </a:prstGeom>
          <a:noFill/>
          <a:ln>
            <a:noFill/>
          </a:ln>
        </p:spPr>
        <p:txBody>
          <a:bodyPr spcFirstLastPara="1" wrap="square" lIns="91425" tIns="45700" rIns="91425" bIns="45700" anchor="b" anchorCtr="0">
            <a:noAutofit/>
          </a:bodyPr>
          <a:lstStyle/>
          <a:p>
            <a:pPr marL="0" lvl="0" indent="0" algn="ctr" rtl="0">
              <a:lnSpc>
                <a:spcPct val="84000"/>
              </a:lnSpc>
              <a:spcBef>
                <a:spcPts val="0"/>
              </a:spcBef>
              <a:spcAft>
                <a:spcPts val="0"/>
              </a:spcAft>
              <a:buClr>
                <a:schemeClr val="dk2"/>
              </a:buClr>
              <a:buSzPts val="3000"/>
              <a:buNone/>
            </a:pPr>
            <a:r>
              <a:rPr lang="en-US"/>
              <a:t>Papers</a:t>
            </a:r>
            <a:endParaRPr/>
          </a:p>
        </p:txBody>
      </p:sp>
      <p:sp>
        <p:nvSpPr>
          <p:cNvPr id="198" name="Google Shape;198;g26fb17ad59e_0_6"/>
          <p:cNvSpPr txBox="1">
            <a:spLocks noGrp="1"/>
          </p:cNvSpPr>
          <p:nvPr>
            <p:ph type="body" idx="1"/>
          </p:nvPr>
        </p:nvSpPr>
        <p:spPr>
          <a:xfrm>
            <a:off x="6526950" y="1239100"/>
            <a:ext cx="4443900" cy="514800"/>
          </a:xfrm>
          <a:prstGeom prst="rect">
            <a:avLst/>
          </a:prstGeom>
          <a:noFill/>
          <a:ln>
            <a:noFill/>
          </a:ln>
        </p:spPr>
        <p:txBody>
          <a:bodyPr spcFirstLastPara="1" wrap="square" lIns="91425" tIns="45700" rIns="91425" bIns="45700" anchor="b" anchorCtr="0">
            <a:noAutofit/>
          </a:bodyPr>
          <a:lstStyle/>
          <a:p>
            <a:pPr marL="0" lvl="0" indent="0" algn="ctr" rtl="0">
              <a:lnSpc>
                <a:spcPct val="84000"/>
              </a:lnSpc>
              <a:spcBef>
                <a:spcPts val="0"/>
              </a:spcBef>
              <a:spcAft>
                <a:spcPts val="0"/>
              </a:spcAft>
              <a:buClr>
                <a:schemeClr val="dk2"/>
              </a:buClr>
              <a:buSzPts val="3000"/>
              <a:buNone/>
            </a:pPr>
            <a:r>
              <a:rPr lang="en-US"/>
              <a:t>Key concepts</a:t>
            </a:r>
            <a:endParaRPr/>
          </a:p>
        </p:txBody>
      </p:sp>
      <p:cxnSp>
        <p:nvCxnSpPr>
          <p:cNvPr id="199" name="Google Shape;199;g26fb17ad59e_0_6"/>
          <p:cNvCxnSpPr/>
          <p:nvPr/>
        </p:nvCxnSpPr>
        <p:spPr>
          <a:xfrm rot="10800000" flipH="1">
            <a:off x="5819400" y="2496000"/>
            <a:ext cx="966900" cy="11100"/>
          </a:xfrm>
          <a:prstGeom prst="straightConnector1">
            <a:avLst/>
          </a:prstGeom>
          <a:noFill/>
          <a:ln w="38100" cap="flat" cmpd="sng">
            <a:solidFill>
              <a:schemeClr val="dk2"/>
            </a:solidFill>
            <a:prstDash val="solid"/>
            <a:round/>
            <a:headEnd type="none" w="med" len="med"/>
            <a:tailEnd type="triangle" w="med" len="med"/>
          </a:ln>
        </p:spPr>
      </p:cxnSp>
      <p:cxnSp>
        <p:nvCxnSpPr>
          <p:cNvPr id="200" name="Google Shape;200;g26fb17ad59e_0_6"/>
          <p:cNvCxnSpPr/>
          <p:nvPr/>
        </p:nvCxnSpPr>
        <p:spPr>
          <a:xfrm rot="10800000" flipH="1">
            <a:off x="5819400" y="3536575"/>
            <a:ext cx="966900" cy="11100"/>
          </a:xfrm>
          <a:prstGeom prst="straightConnector1">
            <a:avLst/>
          </a:prstGeom>
          <a:noFill/>
          <a:ln w="38100" cap="flat" cmpd="sng">
            <a:solidFill>
              <a:schemeClr val="dk2"/>
            </a:solidFill>
            <a:prstDash val="solid"/>
            <a:round/>
            <a:headEnd type="none" w="med" len="med"/>
            <a:tailEnd type="triangle" w="med" len="med"/>
          </a:ln>
        </p:spPr>
      </p:cxnSp>
      <p:cxnSp>
        <p:nvCxnSpPr>
          <p:cNvPr id="201" name="Google Shape;201;g26fb17ad59e_0_6"/>
          <p:cNvCxnSpPr/>
          <p:nvPr/>
        </p:nvCxnSpPr>
        <p:spPr>
          <a:xfrm rot="10800000" flipH="1">
            <a:off x="5819400" y="5094275"/>
            <a:ext cx="966900" cy="11100"/>
          </a:xfrm>
          <a:prstGeom prst="straightConnector1">
            <a:avLst/>
          </a:prstGeom>
          <a:noFill/>
          <a:ln w="38100" cap="flat" cmpd="sng">
            <a:solidFill>
              <a:schemeClr val="dk2"/>
            </a:solidFill>
            <a:prstDash val="solid"/>
            <a:round/>
            <a:headEnd type="none" w="med" len="med"/>
            <a:tailEnd type="triangl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g26fb17ad59e_0_26"/>
          <p:cNvSpPr txBox="1">
            <a:spLocks noGrp="1"/>
          </p:cNvSpPr>
          <p:nvPr>
            <p:ph type="title"/>
          </p:nvPr>
        </p:nvSpPr>
        <p:spPr>
          <a:xfrm>
            <a:off x="1371600" y="685800"/>
            <a:ext cx="9601200" cy="595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2"/>
              </a:buClr>
              <a:buSzPts val="4400"/>
              <a:buFont typeface="Libre Franklin"/>
              <a:buNone/>
            </a:pPr>
            <a:r>
              <a:rPr lang="en-US" sz="3000" b="1"/>
              <a:t>Temporal Segmentation: Our Algorithms</a:t>
            </a:r>
            <a:endParaRPr/>
          </a:p>
        </p:txBody>
      </p:sp>
      <p:sp>
        <p:nvSpPr>
          <p:cNvPr id="207" name="Google Shape;207;g26fb17ad59e_0_26"/>
          <p:cNvSpPr/>
          <p:nvPr/>
        </p:nvSpPr>
        <p:spPr>
          <a:xfrm>
            <a:off x="2164200" y="2310313"/>
            <a:ext cx="2743200" cy="798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Libre Franklin"/>
                <a:ea typeface="Libre Franklin"/>
                <a:cs typeface="Libre Franklin"/>
                <a:sym typeface="Libre Franklin"/>
              </a:rPr>
              <a:t>spatial distribution of elbows: find preliminary static positions</a:t>
            </a:r>
            <a:endParaRPr>
              <a:latin typeface="Libre Franklin"/>
              <a:ea typeface="Libre Franklin"/>
              <a:cs typeface="Libre Franklin"/>
              <a:sym typeface="Libre Franklin"/>
            </a:endParaRPr>
          </a:p>
        </p:txBody>
      </p:sp>
      <p:sp>
        <p:nvSpPr>
          <p:cNvPr id="208" name="Google Shape;208;g26fb17ad59e_0_26"/>
          <p:cNvSpPr/>
          <p:nvPr/>
        </p:nvSpPr>
        <p:spPr>
          <a:xfrm>
            <a:off x="1249800" y="3541425"/>
            <a:ext cx="1967400" cy="701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Libre Franklin"/>
                <a:ea typeface="Libre Franklin"/>
                <a:cs typeface="Libre Franklin"/>
                <a:sym typeface="Libre Franklin"/>
              </a:rPr>
              <a:t>Velocity to quantify local movements</a:t>
            </a:r>
            <a:endParaRPr>
              <a:latin typeface="Libre Franklin"/>
              <a:ea typeface="Libre Franklin"/>
              <a:cs typeface="Libre Franklin"/>
              <a:sym typeface="Libre Franklin"/>
            </a:endParaRPr>
          </a:p>
        </p:txBody>
      </p:sp>
      <p:sp>
        <p:nvSpPr>
          <p:cNvPr id="209" name="Google Shape;209;g26fb17ad59e_0_26"/>
          <p:cNvSpPr/>
          <p:nvPr/>
        </p:nvSpPr>
        <p:spPr>
          <a:xfrm>
            <a:off x="3766275" y="3541425"/>
            <a:ext cx="1967400" cy="701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Libre Franklin"/>
                <a:ea typeface="Libre Franklin"/>
                <a:cs typeface="Libre Franklin"/>
                <a:sym typeface="Libre Franklin"/>
              </a:rPr>
              <a:t>elbow distance to static positions</a:t>
            </a:r>
            <a:endParaRPr>
              <a:latin typeface="Libre Franklin"/>
              <a:ea typeface="Libre Franklin"/>
              <a:cs typeface="Libre Franklin"/>
              <a:sym typeface="Libre Franklin"/>
            </a:endParaRPr>
          </a:p>
        </p:txBody>
      </p:sp>
      <p:sp>
        <p:nvSpPr>
          <p:cNvPr id="210" name="Google Shape;210;g26fb17ad59e_0_26"/>
          <p:cNvSpPr/>
          <p:nvPr/>
        </p:nvSpPr>
        <p:spPr>
          <a:xfrm>
            <a:off x="2951250" y="5059175"/>
            <a:ext cx="1169100" cy="517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Libre Franklin"/>
                <a:ea typeface="Libre Franklin"/>
                <a:cs typeface="Libre Franklin"/>
                <a:sym typeface="Libre Franklin"/>
              </a:rPr>
              <a:t>smoothing</a:t>
            </a:r>
            <a:endParaRPr>
              <a:latin typeface="Libre Franklin"/>
              <a:ea typeface="Libre Franklin"/>
              <a:cs typeface="Libre Franklin"/>
              <a:sym typeface="Libre Franklin"/>
            </a:endParaRPr>
          </a:p>
        </p:txBody>
      </p:sp>
      <p:sp>
        <p:nvSpPr>
          <p:cNvPr id="211" name="Google Shape;211;g26fb17ad59e_0_26"/>
          <p:cNvSpPr/>
          <p:nvPr/>
        </p:nvSpPr>
        <p:spPr>
          <a:xfrm>
            <a:off x="3041100" y="5907050"/>
            <a:ext cx="989400" cy="473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Libre Franklin"/>
                <a:ea typeface="Libre Franklin"/>
                <a:cs typeface="Libre Franklin"/>
                <a:sym typeface="Libre Franklin"/>
              </a:rPr>
              <a:t>clips</a:t>
            </a:r>
            <a:endParaRPr>
              <a:latin typeface="Libre Franklin"/>
              <a:ea typeface="Libre Franklin"/>
              <a:cs typeface="Libre Franklin"/>
              <a:sym typeface="Libre Franklin"/>
            </a:endParaRPr>
          </a:p>
        </p:txBody>
      </p:sp>
      <p:sp>
        <p:nvSpPr>
          <p:cNvPr id="212" name="Google Shape;212;g26fb17ad59e_0_26"/>
          <p:cNvSpPr/>
          <p:nvPr/>
        </p:nvSpPr>
        <p:spPr>
          <a:xfrm>
            <a:off x="2855700" y="1360300"/>
            <a:ext cx="1360200" cy="51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latin typeface="Libre Franklin"/>
                <a:ea typeface="Libre Franklin"/>
                <a:cs typeface="Libre Franklin"/>
                <a:sym typeface="Libre Franklin"/>
              </a:rPr>
              <a:t>skeleton data</a:t>
            </a:r>
            <a:endParaRPr>
              <a:latin typeface="Libre Franklin"/>
              <a:ea typeface="Libre Franklin"/>
              <a:cs typeface="Libre Franklin"/>
              <a:sym typeface="Libre Franklin"/>
            </a:endParaRPr>
          </a:p>
        </p:txBody>
      </p:sp>
      <p:cxnSp>
        <p:nvCxnSpPr>
          <p:cNvPr id="213" name="Google Shape;213;g26fb17ad59e_0_26"/>
          <p:cNvCxnSpPr>
            <a:stCxn id="212" idx="2"/>
            <a:endCxn id="207" idx="0"/>
          </p:cNvCxnSpPr>
          <p:nvPr/>
        </p:nvCxnSpPr>
        <p:spPr>
          <a:xfrm>
            <a:off x="3535800" y="1877500"/>
            <a:ext cx="0" cy="432900"/>
          </a:xfrm>
          <a:prstGeom prst="straightConnector1">
            <a:avLst/>
          </a:prstGeom>
          <a:noFill/>
          <a:ln w="9525" cap="flat" cmpd="sng">
            <a:solidFill>
              <a:schemeClr val="dk2"/>
            </a:solidFill>
            <a:prstDash val="solid"/>
            <a:round/>
            <a:headEnd type="none" w="med" len="med"/>
            <a:tailEnd type="triangle" w="med" len="med"/>
          </a:ln>
        </p:spPr>
      </p:cxnSp>
      <p:cxnSp>
        <p:nvCxnSpPr>
          <p:cNvPr id="214" name="Google Shape;214;g26fb17ad59e_0_26"/>
          <p:cNvCxnSpPr>
            <a:stCxn id="207" idx="2"/>
            <a:endCxn id="208" idx="0"/>
          </p:cNvCxnSpPr>
          <p:nvPr/>
        </p:nvCxnSpPr>
        <p:spPr>
          <a:xfrm flipH="1">
            <a:off x="2233500" y="3108613"/>
            <a:ext cx="1302300" cy="432900"/>
          </a:xfrm>
          <a:prstGeom prst="straightConnector1">
            <a:avLst/>
          </a:prstGeom>
          <a:noFill/>
          <a:ln w="9525" cap="flat" cmpd="sng">
            <a:solidFill>
              <a:schemeClr val="dk2"/>
            </a:solidFill>
            <a:prstDash val="solid"/>
            <a:round/>
            <a:headEnd type="none" w="med" len="med"/>
            <a:tailEnd type="triangle" w="med" len="med"/>
          </a:ln>
        </p:spPr>
      </p:cxnSp>
      <p:cxnSp>
        <p:nvCxnSpPr>
          <p:cNvPr id="215" name="Google Shape;215;g26fb17ad59e_0_26"/>
          <p:cNvCxnSpPr>
            <a:stCxn id="207" idx="2"/>
            <a:endCxn id="209" idx="0"/>
          </p:cNvCxnSpPr>
          <p:nvPr/>
        </p:nvCxnSpPr>
        <p:spPr>
          <a:xfrm>
            <a:off x="3535800" y="3108613"/>
            <a:ext cx="1214100" cy="432900"/>
          </a:xfrm>
          <a:prstGeom prst="straightConnector1">
            <a:avLst/>
          </a:prstGeom>
          <a:noFill/>
          <a:ln w="9525" cap="flat" cmpd="sng">
            <a:solidFill>
              <a:schemeClr val="dk2"/>
            </a:solidFill>
            <a:prstDash val="solid"/>
            <a:round/>
            <a:headEnd type="none" w="med" len="med"/>
            <a:tailEnd type="triangle" w="med" len="med"/>
          </a:ln>
        </p:spPr>
      </p:cxnSp>
      <p:cxnSp>
        <p:nvCxnSpPr>
          <p:cNvPr id="216" name="Google Shape;216;g26fb17ad59e_0_26"/>
          <p:cNvCxnSpPr>
            <a:stCxn id="208" idx="2"/>
            <a:endCxn id="210" idx="0"/>
          </p:cNvCxnSpPr>
          <p:nvPr/>
        </p:nvCxnSpPr>
        <p:spPr>
          <a:xfrm>
            <a:off x="2233500" y="4243125"/>
            <a:ext cx="1302300" cy="816000"/>
          </a:xfrm>
          <a:prstGeom prst="straightConnector1">
            <a:avLst/>
          </a:prstGeom>
          <a:noFill/>
          <a:ln w="9525" cap="flat" cmpd="sng">
            <a:solidFill>
              <a:schemeClr val="dk2"/>
            </a:solidFill>
            <a:prstDash val="solid"/>
            <a:round/>
            <a:headEnd type="none" w="med" len="med"/>
            <a:tailEnd type="triangle" w="med" len="med"/>
          </a:ln>
        </p:spPr>
      </p:cxnSp>
      <p:cxnSp>
        <p:nvCxnSpPr>
          <p:cNvPr id="217" name="Google Shape;217;g26fb17ad59e_0_26"/>
          <p:cNvCxnSpPr>
            <a:stCxn id="209" idx="2"/>
            <a:endCxn id="210" idx="0"/>
          </p:cNvCxnSpPr>
          <p:nvPr/>
        </p:nvCxnSpPr>
        <p:spPr>
          <a:xfrm flipH="1">
            <a:off x="3535875" y="4243125"/>
            <a:ext cx="1214100" cy="816000"/>
          </a:xfrm>
          <a:prstGeom prst="straightConnector1">
            <a:avLst/>
          </a:prstGeom>
          <a:noFill/>
          <a:ln w="9525" cap="flat" cmpd="sng">
            <a:solidFill>
              <a:schemeClr val="dk2"/>
            </a:solidFill>
            <a:prstDash val="solid"/>
            <a:round/>
            <a:headEnd type="none" w="med" len="med"/>
            <a:tailEnd type="triangle" w="med" len="med"/>
          </a:ln>
        </p:spPr>
      </p:cxnSp>
      <p:cxnSp>
        <p:nvCxnSpPr>
          <p:cNvPr id="218" name="Google Shape;218;g26fb17ad59e_0_26"/>
          <p:cNvCxnSpPr>
            <a:stCxn id="210" idx="2"/>
            <a:endCxn id="211" idx="0"/>
          </p:cNvCxnSpPr>
          <p:nvPr/>
        </p:nvCxnSpPr>
        <p:spPr>
          <a:xfrm>
            <a:off x="3535800" y="5576375"/>
            <a:ext cx="0" cy="330600"/>
          </a:xfrm>
          <a:prstGeom prst="straightConnector1">
            <a:avLst/>
          </a:prstGeom>
          <a:noFill/>
          <a:ln w="9525" cap="flat" cmpd="sng">
            <a:solidFill>
              <a:schemeClr val="dk2"/>
            </a:solidFill>
            <a:prstDash val="solid"/>
            <a:round/>
            <a:headEnd type="none" w="med" len="med"/>
            <a:tailEnd type="triangle" w="med" len="med"/>
          </a:ln>
        </p:spPr>
      </p:cxnSp>
      <p:sp>
        <p:nvSpPr>
          <p:cNvPr id="219" name="Google Shape;219;g26fb17ad59e_0_26"/>
          <p:cNvSpPr txBox="1"/>
          <p:nvPr/>
        </p:nvSpPr>
        <p:spPr>
          <a:xfrm>
            <a:off x="1648950" y="4541975"/>
            <a:ext cx="1302300" cy="33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2"/>
                </a:solidFill>
                <a:latin typeface="Libre Franklin"/>
                <a:ea typeface="Libre Franklin"/>
                <a:cs typeface="Libre Franklin"/>
                <a:sym typeface="Libre Franklin"/>
              </a:rPr>
              <a:t>thresholding</a:t>
            </a:r>
            <a:endParaRPr>
              <a:solidFill>
                <a:schemeClr val="dk2"/>
              </a:solidFill>
              <a:latin typeface="Libre Franklin"/>
              <a:ea typeface="Libre Franklin"/>
              <a:cs typeface="Libre Franklin"/>
              <a:sym typeface="Libre Franklin"/>
            </a:endParaRPr>
          </a:p>
        </p:txBody>
      </p:sp>
      <p:sp>
        <p:nvSpPr>
          <p:cNvPr id="220" name="Google Shape;220;g26fb17ad59e_0_26"/>
          <p:cNvSpPr txBox="1"/>
          <p:nvPr/>
        </p:nvSpPr>
        <p:spPr>
          <a:xfrm>
            <a:off x="4215900" y="4541975"/>
            <a:ext cx="1302300" cy="33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2"/>
                </a:solidFill>
                <a:latin typeface="Libre Franklin"/>
                <a:ea typeface="Libre Franklin"/>
                <a:cs typeface="Libre Franklin"/>
                <a:sym typeface="Libre Franklin"/>
              </a:rPr>
              <a:t>thresholding</a:t>
            </a:r>
            <a:endParaRPr>
              <a:solidFill>
                <a:schemeClr val="dk2"/>
              </a:solidFill>
              <a:latin typeface="Libre Franklin"/>
              <a:ea typeface="Libre Franklin"/>
              <a:cs typeface="Libre Franklin"/>
              <a:sym typeface="Libre Frankli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g26fb17ad59e_0_54"/>
          <p:cNvSpPr txBox="1">
            <a:spLocks noGrp="1"/>
          </p:cNvSpPr>
          <p:nvPr>
            <p:ph type="title"/>
          </p:nvPr>
        </p:nvSpPr>
        <p:spPr>
          <a:xfrm>
            <a:off x="1371600" y="685800"/>
            <a:ext cx="9601200" cy="595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2"/>
              </a:buClr>
              <a:buSzPts val="4400"/>
              <a:buFont typeface="Libre Franklin"/>
              <a:buNone/>
            </a:pPr>
            <a:r>
              <a:rPr lang="en-US" sz="3000" b="1"/>
              <a:t>Temporal Segmentation: Our Algorithms</a:t>
            </a:r>
            <a:endParaRPr/>
          </a:p>
        </p:txBody>
      </p:sp>
      <p:sp>
        <p:nvSpPr>
          <p:cNvPr id="226" name="Google Shape;226;g26fb17ad59e_0_54"/>
          <p:cNvSpPr/>
          <p:nvPr/>
        </p:nvSpPr>
        <p:spPr>
          <a:xfrm>
            <a:off x="2164200" y="2310313"/>
            <a:ext cx="2743200" cy="798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Libre Franklin"/>
                <a:ea typeface="Libre Franklin"/>
                <a:cs typeface="Libre Franklin"/>
                <a:sym typeface="Libre Franklin"/>
              </a:rPr>
              <a:t>spatial distribution of elbows: find preliminary static positions</a:t>
            </a:r>
            <a:endParaRPr>
              <a:latin typeface="Libre Franklin"/>
              <a:ea typeface="Libre Franklin"/>
              <a:cs typeface="Libre Franklin"/>
              <a:sym typeface="Libre Franklin"/>
            </a:endParaRPr>
          </a:p>
        </p:txBody>
      </p:sp>
      <p:sp>
        <p:nvSpPr>
          <p:cNvPr id="227" name="Google Shape;227;g26fb17ad59e_0_54"/>
          <p:cNvSpPr/>
          <p:nvPr/>
        </p:nvSpPr>
        <p:spPr>
          <a:xfrm>
            <a:off x="1249800" y="3541425"/>
            <a:ext cx="1967400" cy="701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Libre Franklin"/>
                <a:ea typeface="Libre Franklin"/>
                <a:cs typeface="Libre Franklin"/>
                <a:sym typeface="Libre Franklin"/>
              </a:rPr>
              <a:t>Velocity to quantify local movements</a:t>
            </a:r>
            <a:endParaRPr>
              <a:latin typeface="Libre Franklin"/>
              <a:ea typeface="Libre Franklin"/>
              <a:cs typeface="Libre Franklin"/>
              <a:sym typeface="Libre Franklin"/>
            </a:endParaRPr>
          </a:p>
        </p:txBody>
      </p:sp>
      <p:sp>
        <p:nvSpPr>
          <p:cNvPr id="228" name="Google Shape;228;g26fb17ad59e_0_54"/>
          <p:cNvSpPr/>
          <p:nvPr/>
        </p:nvSpPr>
        <p:spPr>
          <a:xfrm>
            <a:off x="3766275" y="3541425"/>
            <a:ext cx="1967400" cy="701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Libre Franklin"/>
                <a:ea typeface="Libre Franklin"/>
                <a:cs typeface="Libre Franklin"/>
                <a:sym typeface="Libre Franklin"/>
              </a:rPr>
              <a:t>elbow distance to static positions</a:t>
            </a:r>
            <a:endParaRPr>
              <a:latin typeface="Libre Franklin"/>
              <a:ea typeface="Libre Franklin"/>
              <a:cs typeface="Libre Franklin"/>
              <a:sym typeface="Libre Franklin"/>
            </a:endParaRPr>
          </a:p>
        </p:txBody>
      </p:sp>
      <p:sp>
        <p:nvSpPr>
          <p:cNvPr id="229" name="Google Shape;229;g26fb17ad59e_0_54"/>
          <p:cNvSpPr/>
          <p:nvPr/>
        </p:nvSpPr>
        <p:spPr>
          <a:xfrm>
            <a:off x="2951250" y="5059175"/>
            <a:ext cx="1169100" cy="517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Libre Franklin"/>
                <a:ea typeface="Libre Franklin"/>
                <a:cs typeface="Libre Franklin"/>
                <a:sym typeface="Libre Franklin"/>
              </a:rPr>
              <a:t>smoothing</a:t>
            </a:r>
            <a:endParaRPr>
              <a:latin typeface="Libre Franklin"/>
              <a:ea typeface="Libre Franklin"/>
              <a:cs typeface="Libre Franklin"/>
              <a:sym typeface="Libre Franklin"/>
            </a:endParaRPr>
          </a:p>
        </p:txBody>
      </p:sp>
      <p:sp>
        <p:nvSpPr>
          <p:cNvPr id="230" name="Google Shape;230;g26fb17ad59e_0_54"/>
          <p:cNvSpPr/>
          <p:nvPr/>
        </p:nvSpPr>
        <p:spPr>
          <a:xfrm>
            <a:off x="3041100" y="5907050"/>
            <a:ext cx="989400" cy="473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Libre Franklin"/>
                <a:ea typeface="Libre Franklin"/>
                <a:cs typeface="Libre Franklin"/>
                <a:sym typeface="Libre Franklin"/>
              </a:rPr>
              <a:t>clips</a:t>
            </a:r>
            <a:endParaRPr>
              <a:latin typeface="Libre Franklin"/>
              <a:ea typeface="Libre Franklin"/>
              <a:cs typeface="Libre Franklin"/>
              <a:sym typeface="Libre Franklin"/>
            </a:endParaRPr>
          </a:p>
        </p:txBody>
      </p:sp>
      <p:sp>
        <p:nvSpPr>
          <p:cNvPr id="231" name="Google Shape;231;g26fb17ad59e_0_54"/>
          <p:cNvSpPr/>
          <p:nvPr/>
        </p:nvSpPr>
        <p:spPr>
          <a:xfrm>
            <a:off x="2855700" y="1360300"/>
            <a:ext cx="1360200" cy="517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latin typeface="Libre Franklin"/>
                <a:ea typeface="Libre Franklin"/>
                <a:cs typeface="Libre Franklin"/>
                <a:sym typeface="Libre Franklin"/>
              </a:rPr>
              <a:t>skeleton data</a:t>
            </a:r>
            <a:endParaRPr>
              <a:latin typeface="Libre Franklin"/>
              <a:ea typeface="Libre Franklin"/>
              <a:cs typeface="Libre Franklin"/>
              <a:sym typeface="Libre Franklin"/>
            </a:endParaRPr>
          </a:p>
        </p:txBody>
      </p:sp>
      <p:cxnSp>
        <p:nvCxnSpPr>
          <p:cNvPr id="232" name="Google Shape;232;g26fb17ad59e_0_54"/>
          <p:cNvCxnSpPr>
            <a:stCxn id="231" idx="2"/>
            <a:endCxn id="226" idx="0"/>
          </p:cNvCxnSpPr>
          <p:nvPr/>
        </p:nvCxnSpPr>
        <p:spPr>
          <a:xfrm>
            <a:off x="3535800" y="1877500"/>
            <a:ext cx="0" cy="432900"/>
          </a:xfrm>
          <a:prstGeom prst="straightConnector1">
            <a:avLst/>
          </a:prstGeom>
          <a:noFill/>
          <a:ln w="9525" cap="flat" cmpd="sng">
            <a:solidFill>
              <a:schemeClr val="dk2"/>
            </a:solidFill>
            <a:prstDash val="solid"/>
            <a:round/>
            <a:headEnd type="none" w="med" len="med"/>
            <a:tailEnd type="triangle" w="med" len="med"/>
          </a:ln>
        </p:spPr>
      </p:cxnSp>
      <p:cxnSp>
        <p:nvCxnSpPr>
          <p:cNvPr id="233" name="Google Shape;233;g26fb17ad59e_0_54"/>
          <p:cNvCxnSpPr>
            <a:stCxn id="226" idx="2"/>
            <a:endCxn id="227" idx="0"/>
          </p:cNvCxnSpPr>
          <p:nvPr/>
        </p:nvCxnSpPr>
        <p:spPr>
          <a:xfrm flipH="1">
            <a:off x="2233500" y="3108613"/>
            <a:ext cx="1302300" cy="432900"/>
          </a:xfrm>
          <a:prstGeom prst="straightConnector1">
            <a:avLst/>
          </a:prstGeom>
          <a:noFill/>
          <a:ln w="9525" cap="flat" cmpd="sng">
            <a:solidFill>
              <a:schemeClr val="dk2"/>
            </a:solidFill>
            <a:prstDash val="solid"/>
            <a:round/>
            <a:headEnd type="none" w="med" len="med"/>
            <a:tailEnd type="triangle" w="med" len="med"/>
          </a:ln>
        </p:spPr>
      </p:cxnSp>
      <p:cxnSp>
        <p:nvCxnSpPr>
          <p:cNvPr id="234" name="Google Shape;234;g26fb17ad59e_0_54"/>
          <p:cNvCxnSpPr>
            <a:stCxn id="226" idx="2"/>
            <a:endCxn id="228" idx="0"/>
          </p:cNvCxnSpPr>
          <p:nvPr/>
        </p:nvCxnSpPr>
        <p:spPr>
          <a:xfrm>
            <a:off x="3535800" y="3108613"/>
            <a:ext cx="1214100" cy="432900"/>
          </a:xfrm>
          <a:prstGeom prst="straightConnector1">
            <a:avLst/>
          </a:prstGeom>
          <a:noFill/>
          <a:ln w="9525" cap="flat" cmpd="sng">
            <a:solidFill>
              <a:schemeClr val="dk2"/>
            </a:solidFill>
            <a:prstDash val="solid"/>
            <a:round/>
            <a:headEnd type="none" w="med" len="med"/>
            <a:tailEnd type="triangle" w="med" len="med"/>
          </a:ln>
        </p:spPr>
      </p:cxnSp>
      <p:cxnSp>
        <p:nvCxnSpPr>
          <p:cNvPr id="235" name="Google Shape;235;g26fb17ad59e_0_54"/>
          <p:cNvCxnSpPr>
            <a:stCxn id="227" idx="2"/>
            <a:endCxn id="229" idx="0"/>
          </p:cNvCxnSpPr>
          <p:nvPr/>
        </p:nvCxnSpPr>
        <p:spPr>
          <a:xfrm>
            <a:off x="2233500" y="4243125"/>
            <a:ext cx="1302300" cy="816000"/>
          </a:xfrm>
          <a:prstGeom prst="straightConnector1">
            <a:avLst/>
          </a:prstGeom>
          <a:noFill/>
          <a:ln w="9525" cap="flat" cmpd="sng">
            <a:solidFill>
              <a:schemeClr val="dk2"/>
            </a:solidFill>
            <a:prstDash val="solid"/>
            <a:round/>
            <a:headEnd type="none" w="med" len="med"/>
            <a:tailEnd type="triangle" w="med" len="med"/>
          </a:ln>
        </p:spPr>
      </p:cxnSp>
      <p:cxnSp>
        <p:nvCxnSpPr>
          <p:cNvPr id="236" name="Google Shape;236;g26fb17ad59e_0_54"/>
          <p:cNvCxnSpPr>
            <a:stCxn id="228" idx="2"/>
            <a:endCxn id="229" idx="0"/>
          </p:cNvCxnSpPr>
          <p:nvPr/>
        </p:nvCxnSpPr>
        <p:spPr>
          <a:xfrm flipH="1">
            <a:off x="3535875" y="4243125"/>
            <a:ext cx="1214100" cy="816000"/>
          </a:xfrm>
          <a:prstGeom prst="straightConnector1">
            <a:avLst/>
          </a:prstGeom>
          <a:noFill/>
          <a:ln w="9525" cap="flat" cmpd="sng">
            <a:solidFill>
              <a:schemeClr val="dk2"/>
            </a:solidFill>
            <a:prstDash val="solid"/>
            <a:round/>
            <a:headEnd type="none" w="med" len="med"/>
            <a:tailEnd type="triangle" w="med" len="med"/>
          </a:ln>
        </p:spPr>
      </p:cxnSp>
      <p:cxnSp>
        <p:nvCxnSpPr>
          <p:cNvPr id="237" name="Google Shape;237;g26fb17ad59e_0_54"/>
          <p:cNvCxnSpPr>
            <a:stCxn id="229" idx="2"/>
            <a:endCxn id="230" idx="0"/>
          </p:cNvCxnSpPr>
          <p:nvPr/>
        </p:nvCxnSpPr>
        <p:spPr>
          <a:xfrm>
            <a:off x="3535800" y="5576375"/>
            <a:ext cx="0" cy="330600"/>
          </a:xfrm>
          <a:prstGeom prst="straightConnector1">
            <a:avLst/>
          </a:prstGeom>
          <a:noFill/>
          <a:ln w="9525" cap="flat" cmpd="sng">
            <a:solidFill>
              <a:schemeClr val="dk2"/>
            </a:solidFill>
            <a:prstDash val="solid"/>
            <a:round/>
            <a:headEnd type="none" w="med" len="med"/>
            <a:tailEnd type="triangle" w="med" len="med"/>
          </a:ln>
        </p:spPr>
      </p:cxnSp>
      <p:sp>
        <p:nvSpPr>
          <p:cNvPr id="238" name="Google Shape;238;g26fb17ad59e_0_54"/>
          <p:cNvSpPr txBox="1"/>
          <p:nvPr/>
        </p:nvSpPr>
        <p:spPr>
          <a:xfrm>
            <a:off x="1648950" y="4541975"/>
            <a:ext cx="1302300" cy="33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2"/>
                </a:solidFill>
                <a:latin typeface="Libre Franklin"/>
                <a:ea typeface="Libre Franklin"/>
                <a:cs typeface="Libre Franklin"/>
                <a:sym typeface="Libre Franklin"/>
              </a:rPr>
              <a:t>thresholding</a:t>
            </a:r>
            <a:endParaRPr>
              <a:solidFill>
                <a:schemeClr val="dk2"/>
              </a:solidFill>
              <a:latin typeface="Libre Franklin"/>
              <a:ea typeface="Libre Franklin"/>
              <a:cs typeface="Libre Franklin"/>
              <a:sym typeface="Libre Franklin"/>
            </a:endParaRPr>
          </a:p>
        </p:txBody>
      </p:sp>
      <p:sp>
        <p:nvSpPr>
          <p:cNvPr id="239" name="Google Shape;239;g26fb17ad59e_0_54"/>
          <p:cNvSpPr txBox="1"/>
          <p:nvPr/>
        </p:nvSpPr>
        <p:spPr>
          <a:xfrm>
            <a:off x="4215900" y="4541975"/>
            <a:ext cx="1302300" cy="33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2"/>
                </a:solidFill>
                <a:latin typeface="Libre Franklin"/>
                <a:ea typeface="Libre Franklin"/>
                <a:cs typeface="Libre Franklin"/>
                <a:sym typeface="Libre Franklin"/>
              </a:rPr>
              <a:t>thresholding</a:t>
            </a:r>
            <a:endParaRPr>
              <a:solidFill>
                <a:schemeClr val="dk2"/>
              </a:solidFill>
              <a:latin typeface="Libre Franklin"/>
              <a:ea typeface="Libre Franklin"/>
              <a:cs typeface="Libre Franklin"/>
              <a:sym typeface="Libre Franklin"/>
            </a:endParaRPr>
          </a:p>
        </p:txBody>
      </p:sp>
      <p:pic>
        <p:nvPicPr>
          <p:cNvPr id="240" name="Google Shape;240;g26fb17ad59e_0_54"/>
          <p:cNvPicPr preferRelativeResize="0"/>
          <p:nvPr/>
        </p:nvPicPr>
        <p:blipFill>
          <a:blip r:embed="rId3">
            <a:alphaModFix/>
          </a:blip>
          <a:stretch>
            <a:fillRect/>
          </a:stretch>
        </p:blipFill>
        <p:spPr>
          <a:xfrm>
            <a:off x="4120350" y="1781050"/>
            <a:ext cx="7979802" cy="3989901"/>
          </a:xfrm>
          <a:prstGeom prst="rect">
            <a:avLst/>
          </a:prstGeom>
          <a:noFill/>
          <a:ln>
            <a:noFill/>
          </a:ln>
        </p:spPr>
      </p:pic>
      <p:sp>
        <p:nvSpPr>
          <p:cNvPr id="241" name="Google Shape;241;g26fb17ad59e_0_54">
            <a:hlinkClick r:id="rId4" action="ppaction://hlinksldjump"/>
          </p:cNvPr>
          <p:cNvSpPr/>
          <p:nvPr/>
        </p:nvSpPr>
        <p:spPr>
          <a:xfrm rot="-5400000">
            <a:off x="1228350" y="5888850"/>
            <a:ext cx="750000" cy="707100"/>
          </a:xfrm>
          <a:prstGeom prst="upArrow">
            <a:avLst>
              <a:gd name="adj1" fmla="val 50000"/>
              <a:gd name="adj2" fmla="val 50000"/>
            </a:avLst>
          </a:prstGeom>
          <a:solidFill>
            <a:srgbClr val="A2C4C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bre Franklin"/>
              <a:ea typeface="Libre Franklin"/>
              <a:cs typeface="Libre Franklin"/>
              <a:sym typeface="Libre Franklin"/>
            </a:endParaRPr>
          </a:p>
        </p:txBody>
      </p:sp>
    </p:spTree>
  </p:cSld>
  <p:clrMapOvr>
    <a:masterClrMapping/>
  </p:clrMapOvr>
</p:sld>
</file>

<file path=ppt/theme/theme1.xml><?xml version="1.0" encoding="utf-8"?>
<a:theme xmlns:a="http://schemas.openxmlformats.org/drawingml/2006/main" name="Crop">
  <a:themeElements>
    <a:clrScheme name="Crop">
      <a:dk1>
        <a:srgbClr val="000000"/>
      </a:dk1>
      <a:lt1>
        <a:srgbClr val="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rop">
  <a:themeElements>
    <a:clrScheme name="Crop">
      <a:dk1>
        <a:srgbClr val="000000"/>
      </a:dk1>
      <a:lt1>
        <a:srgbClr val="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644</TotalTime>
  <Words>1068</Words>
  <Application>Microsoft Macintosh PowerPoint</Application>
  <PresentationFormat>Widescreen</PresentationFormat>
  <Paragraphs>151</Paragraphs>
  <Slides>24</Slides>
  <Notes>21</Notes>
  <HiddenSlides>5</HiddenSlides>
  <MMClips>2</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24</vt:i4>
      </vt:variant>
    </vt:vector>
  </HeadingPairs>
  <TitlesOfParts>
    <vt:vector size="34" baseType="lpstr">
      <vt:lpstr>American Typewriter</vt:lpstr>
      <vt:lpstr>Times New Roman</vt:lpstr>
      <vt:lpstr>Georgia</vt:lpstr>
      <vt:lpstr>Calibri</vt:lpstr>
      <vt:lpstr>Courier New</vt:lpstr>
      <vt:lpstr>Libre Franklin</vt:lpstr>
      <vt:lpstr>Arial</vt:lpstr>
      <vt:lpstr>Consolas</vt:lpstr>
      <vt:lpstr>Crop</vt:lpstr>
      <vt:lpstr>Crop</vt:lpstr>
      <vt:lpstr>Segmentation and Key Frame Extraction for Analyzing Educational Research Videos</vt:lpstr>
      <vt:lpstr>Project Background The Need for Video Analysis Tools in Educational Research</vt:lpstr>
      <vt:lpstr>Problem Statement Developing an Intermediate Layer to Bridge Low-Level Data with High-Level Analytical Needs </vt:lpstr>
      <vt:lpstr>PowerPoint Presentation</vt:lpstr>
      <vt:lpstr>PowerPoint Presentation</vt:lpstr>
      <vt:lpstr>PowerPoint Presentation</vt:lpstr>
      <vt:lpstr>Temporal Segmentation: Existing Algorithms</vt:lpstr>
      <vt:lpstr>Temporal Segmentation: Our Algorithms</vt:lpstr>
      <vt:lpstr>Temporal Segmentation: Our Algorithms</vt:lpstr>
      <vt:lpstr>PowerPoint Presentation</vt:lpstr>
      <vt:lpstr>Simple Hand-Gesture Detection</vt:lpstr>
      <vt:lpstr>Method:</vt:lpstr>
      <vt:lpstr>Simple Hand-Gesture Detection</vt:lpstr>
      <vt:lpstr>Simple Hand-Gesture Detection</vt:lpstr>
      <vt:lpstr>Simple Hand-Gesture Detection</vt:lpstr>
      <vt:lpstr>Simple Hand-Gesture Detection</vt:lpstr>
      <vt:lpstr>Simple Hand-Gesture Detection</vt:lpstr>
      <vt:lpstr>PowerPoint Presentation</vt:lpstr>
      <vt:lpstr>Keyframe Extraction</vt:lpstr>
      <vt:lpstr>Video from 129 Original Frames </vt:lpstr>
      <vt:lpstr>Video from 15 Extracted Keyframes </vt:lpstr>
      <vt:lpstr>Challenges</vt:lpstr>
      <vt:lpstr>Future Directions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Segmentation and Key Frame Extraction for Analyzing Educational Research Videos</dc:title>
  <dc:creator>Jonquil LIAO</dc:creator>
  <cp:lastModifiedBy>Xin Cai</cp:lastModifiedBy>
  <cp:revision>32</cp:revision>
  <dcterms:created xsi:type="dcterms:W3CDTF">2024-04-27T20:40:26Z</dcterms:created>
  <dcterms:modified xsi:type="dcterms:W3CDTF">2024-04-29T14:34:26Z</dcterms:modified>
</cp:coreProperties>
</file>